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состояния организма — сон и бодрствование, их влияние на подростков.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бодрствование и сон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сна в истории и науке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— жизненно важный процесс для здоровья и развития. Изменения в образе жизни, включая появление электричества и гаджетов, сокращают время сна, особенно у подростков, что подтверждает современная наука.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восстанавливает организм на клеточном уровне, укрепляет иммунитет и помогает восстановить физические силы после активности.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мозг обрабатывает информацию, укрепляет память и способствует усвоению новых знаний, необходимых для учебы и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нужен сон?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ухудшает общее самочувствие, снижает концентрацию и работоспособность, повышая утомляемость и раздражительность.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бодрствования активны мозговые процессы, происходят обучение, общение и физическая активность, обеспечивающие развитие навыков и поддержание здоровья.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накапливается утомление, что повышает потребность во сне для восстановления ресурсов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бодрствовании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чередование активности и отдыха помогает поддерживать высокий уровень работоспособности и психоэмоционального состояния.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отдыха физиологические системы начинают работать менее эффективно, снижается внимание и увеличивается вероятность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организма: как мозг управляет сном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регулируют циклы сна и бодрствования с периодом около 24 часов. Основной центр управления находится в гипоталамусе, который координирует биологические процессы.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мелатонина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темноты начинается выработка мелатонина — гормона сна, который запускает физиологические механизмы подготовки к отдыху.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6005"/>
            <a:ext cx="4348200" cy="2129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Рекомендуемая продолжительность сна и влияние дефицита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нормы сна для разных возрастных групп и последствия недостатка сна у подростков.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крайне важно спать не менее 8 часов, иначе ухудшаются когнитивные функции и иммунитет.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Sleep Foundation, 2023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сна и их роль в восстановлении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глубокие и поверхностные стадии, важен для физического восстановления и регенерации тканей организма.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сон (NREM)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ночь человек проходит 4–6 циклов сна длительностью около 90 минут каждый, что важно для полноценного отдыха.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смена фаз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сновидений, способствует обработке эмоций и закреплению памяти, поддерживает психическое здоровье.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сон (REM)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7363" y="3188538"/>
            <a:ext cx="321075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ночной сон важен подросткам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 соответствует биологическим потребностям, обеспечивая оптимальное восстановление и безопасность организма.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ритм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 способствует нормализации работы мозга, улучшая внимание, настроение и когнитивные функции.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нервной системы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ночное время стимулирует выработку гормонов роста, необходимых для развития и обновления тканей.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гормонов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сна у современных подростков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спят менее рекомендованных 8 часов, что связано с долгим использованием гаджетов и недостаточным отдыхом.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ведет к хронической усталости, снижению концентрации и более частым заболеваниям, влияющим на учебу и общее самочувствие.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сна у подростков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внимание и скорость реакции, что ухудшает учебные результаты и повышает риск ошибок в повседневной деятельности.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недосыпание вызывает усталость, эмоциональную нестабильность и ухудшает общее качество жизни.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исследований, после 18 часов без сна вероятность ошибок увеличивается в 2 раза, что критично для подростков.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глубокой фазы сна и удлинение быстрого обусловлены изменением биоритмов и гормональной регуляции в период пубертата.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24%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сдвигают время сна из-за биологических изменений в организме.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академия медицины сна, 2022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использованием гаджетов и качеством сна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время за экранами повышает риск проблем со сном и ухудшает дневное самочувствие подростков.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подростки проводят с гаджетами вечером, тем затруднительнее наступает сон и выше вероятность ночных пробуждений.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сна, 2023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гигиены сна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является установление регулярного времени отхода ко сну и пробуждения, что помогает стабилизировать биологические часы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важным правилом является создание комфортной обстановки: оптимальная температура, тихая и темная комната, избегание кофеина и экранов за час до сна.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особенности дневного сна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Кратковременный сон помогает восстановить концентрацию и снизить уровень утомления, улучшая настроение и работоспособность.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30 минут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средней продолжительности может дать дополнительный отдых, но уже влияет на сонливость вечером и качество ночного сна.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часа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дневной сон часто вызывает ощущение разбитости и затрудняет засыпание в ночное время, что нежелательно для подростков.
</a:t>
            </a:r>
            <a:endParaRPr lang="en-US" sz="1083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 часа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3060"/>
            <a:ext cx="4348200" cy="17968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мозг во время сна и бодрствования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активности мозга и мышц в разных состояниях раскрывает радикальные изменения функций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 фазах сна и бодрствования действует по-разному, что важно для восстановления и функций организма.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Медицинская энциклопедия сна, 2023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сном и учебной успеваемостью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 школьников снижает способность к концентрации и усвоению информации, ухудшая учебные показатели.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недосыпание способствует общей усталости и эмоциональной нестабильности, что негативно влияет на учебный процесс.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достаточного сна снижает мотивацию и интерес к учебе, а также увеличивает количество прогулов занятий.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спящие менее 7 часов, демонстрируют снижение памяти и способности решать задачи по сравнению с нормально спящими сверстниками.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компенсации одной ночи недосыпа подростку необходимо минимум две ночи полноценного сна.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дефицита сна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дневной сон не всегда способен полностью компенсировать недополученный ночной отдых и восстановить силы.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усталости исчезают постепенно, так как последствия дефицита сна могут сохраняться до семи дней.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3277" y="1686040"/>
            <a:ext cx="414722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4406" y="1686040"/>
            <a:ext cx="267563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сна у подростков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засыпание из-за биологических и поведенческих факторов ведёт к нарушению режима и снижению качества дневного отдыха.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отсроченного сна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времени отхода ко сну и пробуждения снижает качество ночного отдыха и приводит к хронической усталости.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Нерегулярный график сна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ухудшает процесс засыпания и способствует развитию нарушений настроения и дневной сонливости.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стресс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свет и стимулирующий контент гаджетов препятствуют выработке мелатонина и затрудняют процесс засыпания.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смартфонов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здорового сна: режим и условия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 отказ от гаджетов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Устанавливайте стабильное время сна и подъёма, чтобы настроить биологические часы. Ограничьте использование смартфонов и компьютеров за час до сна для облегчения засыпания.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атмосферы для 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Обеспечьте в спальне прохладу и тишину, избегайте яркого света и шума. Чистый воздух и уютная обстановка способствуют качественному восстановлению.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сна важен для здоровья и успехов подростка. Соблюдение простых правил улучшает отдых и помогает лучше учиться, поддерживая эмоциональное равновесие.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советы для подростков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2026-05-09T12:14:15Z</dcterms:created>
  <dcterms:modified xsi:type="dcterms:W3CDTF">2026-05-09T12:14:15Z</dcterms:modified>
</cp:coreProperties>
</file>