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вероятность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можно измерить через длину, площадь и объём.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геометрия встречает случайность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появляется там, где исходов слишком много или их невозможно перечислить: на отрезке, на плоскости и в пространстве.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Равномерный случайный выбор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шансы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Равномерный выбор означает, что любая точка области имеет одинаковые шансы попасть в результат, поэтому важны только размеры частей, а не их расположение.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 отрезок, круг или прямоугольник: в таких моделях удобно показывать случайную точку и сравнивать, какая часть области подходит по условию.
</a:t>
            </a:r>
            <a:endParaRPr lang="en-US" sz="1161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Сетка, мишень и отмеченная случайная точка помогают увидеть, что каждая зона области равноправна, если выбор действительно происходит без предпочтений.
</a:t>
            </a:r>
            <a:endParaRPr lang="en-US" sz="11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геометрической вероятности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нужную меру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отрезка используют длину, для плоской фигуры — площадь, а для тела — объём. Выбор меры зависит от размерности объекта.
</a:t>
            </a:r>
            <a:endParaRPr lang="en-US" sz="830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забудь про 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длины, площади или объёмы измерены в одинаковых единицах, дробь можно сокращать и получать удобный ответ без лишних вычислений.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равна отношению меры благоприятной части к мере всей области выбора. В числителе всегда стоит то, что удовлетворяет условию задачи.
</a:t>
            </a:r>
            <a:endParaRPr lang="en-US" sz="82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вероятность лежит между нулём и единицей. Если ответ больше единицы, значит, в решении допущена ошибка в выборе области или меры.
</a:t>
            </a:r>
            <a:endParaRPr lang="en-US" sz="821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Переведи в проценты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необходимости дробь легко записать десятичной дробью или процентом, чтобы удобнее сравнивать результаты разных задач и моделей.
</a:t>
            </a:r>
            <a:endParaRPr lang="en-US" sz="8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геометрическую вероятность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 условия к ответу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вероятность при изменении доли области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подходящая часть области, тем легче случайной точке попасть в неё при равномерном выборе.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благоприятной области напрямую увеличивает вероятность события.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по дробям 1/10, ¼, ½ и ¾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отрезке вероятность равна отношению длины нужной части к длине всего отрезка.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3/10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вероятность попасть в нужный участок при длине 10 см и благоприятной части 3 см.
</a:t>
            </a:r>
            <a:endParaRPr lang="en-US" sz="1938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условия: 10 см и 3 см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мера используется в разных задачах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задачах выбор меры зависит от формы области и от того, что именно выбирают случайно.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Размерность объекта определяет, какую меру нужно сравнивать: длину, площадь или объём.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геометрической вероятности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как основа вероятности на плоскости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7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площади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случайная точка выбирается внутри плоской фигуры, вероятность равна отношению площади нужной области к площади всей фигуры. Именно поэтому важны границы и размеры.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3428891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рассматривают круг внутри квадрата или прямоугольника, потому что такие рисунки легко разбить на части и наглядно показать, где находится благоприятная область.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62249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полезно выделить всю фигуру контуром, закрасить благоприятную часть и отметить случайную точку, чтобы сразу было видно, что сравниваются именно площади.
</a:t>
            </a:r>
            <a:endParaRPr lang="en-US" sz="11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размером области и шансом события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один и тот же принцип для длины, площади и объёма: больше подходящая часть — выше шанс попадания.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возрастающая: увеличение благоприятной области ведёт к росту вероятности.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модель зависимости вероятности от доли области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всю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знаменатель попадает только часть фигуры, а не вся область выбора. Тогда вероятность теряет смысл, потому что сравнивается не с целым, а с уже уменьшенным участком.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 пределы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благоприятная часть выбрана неправильно, дробь может оказаться больше 1. Это сразу показывает ошибку: вероятность не бывает больше 100% и всегда относится к целой области.
</a:t>
            </a:r>
            <a:endParaRPr lang="en-US" sz="1124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ещё раз перечитать задачу после вычислений. Проверка помогает убедиться, что благоприятная область действительно является частью общей, а все размеры взяты в одних единицах.
</a:t>
            </a:r>
            <a:endParaRPr lang="en-US" sz="1124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меру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выбирает длину там, где нужна площадь, или наоборот. Из-за этого отношение частей становится неверным, хотя рисунок выглядит убедительно и ответ кажется правдоподобным.
</a:t>
            </a:r>
            <a:endParaRPr lang="en-US" sz="11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условия к ответу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геометрическую вероятность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и геометрическая вероятность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способы подсчёта вероятности зависят от типа задачи и способа задания случайного выбора.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модель удобна для конечного числа исходов, а геометрическая — для непрерывных областей и измеряемых частей.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«Геометрическая вероятность»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результат показывает, что вероятность попадания в центральную область определяется площадями, а не просто радиусами фигур.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4/25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таково отношение площадей внутренних и внешних кругов в приведённом примере.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радиусами 2 см и 5 см из учебной темы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 в случайных моделях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предпочтений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равномерном выборе каждая точка области имеет одинаковые шансы. Поэтому отрезок, квадрат или круг рассматриваются как полностью «справедливые» области для случайного попадания.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объяснения используют бросок точки, случайный шарик или расположение фигуры на сетке. Все эти модели помогают увидеть, что результат зависит только от доли подходящей части.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рисунка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область разбита на равные ячейки или сектора, легче заметить, где вероятность больше. Такой рисунок помогает сравнивать части без сложных вычислений и быстрее понимать условие.
</a:t>
            </a:r>
            <a:endParaRPr lang="en-US" sz="11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и проценты в простых примерах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Округлённые значения помогают быстро сравнивать вероятности и переводить дроби в привычные проценты без дополнительных вычислений.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доля, тем меньше вероятность события; круговая диаграмма наглядно показывает порядок значений и связь дроби с процентом.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дроби: ½, 1/3, ¼, 1/6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90948" y="2401195"/>
            <a:ext cx="359775" cy="479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34312"/>
            <a:ext cx="449100" cy="35928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вероятность в жизни и задачах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планировании маршрутов важно оценивать, попадёт ли объект в нужную зону. Геометрическая вероятность помогает работать с картой, расстояниями и выделенными участками пространства.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строительных задачах важно понимать, насколько вероятно размещение элемента в заданных границах. Здесь полезны чертёж, масштаб и точное сравнение площадей или объёмов.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спортивных площадках и мишенях вероятность связана с попаданием в выделенную область. Такие задачи делают математику более понятной, потому что легко представить цель и границы.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цифровых моделях случайное размещение объектов часто описывают через доли области. Это помогает имитировать распределение точек, фигур и событий в ограниченном пространстве.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отрезка, плоскости и пространства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записи отличаются мерой, но сохраняют один и тот же принцип: вероятность равна доле благоприятной части от всей области.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числитель показывает подходящую часть, а знаменатель — целую область; меняется только геометрическая мера.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формул геометрической вероятности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перед решением задач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меру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подбирают подходящую геометрическую меру: длину, площадь или объём. Она должна соответствовать самой фигуре и условию задачи, иначе сравнение частей будет некорректным.
</a:t>
            </a:r>
            <a:endParaRPr lang="en-US" sz="997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проверить дробь и единицы измерения. Если результат больше 1 или получился слишком странным, значит, в схеме или подсчёте допущена ошибка.
</a:t>
            </a:r>
            <a:endParaRPr lang="en-US" sz="997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откуда выбирается точка, отрезок или фигура. Ошибка в выборе всей области сразу делает ответ неверным, даже если дальнейшие вычисления выполнены аккуратно.
</a:t>
            </a:r>
            <a:endParaRPr lang="en-US" sz="9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вероятность: случайность, которую можно измерить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вероятность учит описывать случайность через длину, площадь и объём. Она делает задачи наглядными, помогает работать с долями и развивает аккуратность при решении практических примеров.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2026-05-29T13:20:06Z</dcterms:created>
  <dcterms:modified xsi:type="dcterms:W3CDTF">2026-05-29T13:20:06Z</dcterms:modified>
</cp:coreProperties>
</file>