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и объёмные фигуры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Треугольники, многоугольники, многогранники: базовые фигуры геометрии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фигуры помогают читать чертежи, строить модели, измерять площади и объёмы, а также понимать форму предметов вокруг нас: от дорожных знаков до коробок и зданий.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нужны эти фигуры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 самая простая плоская фигура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образован тремя отрезками, которые соединяются в трёх вершинах. У него всегда три угла, а любая сторона является частью его замкнутого контура.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вычисляют по формуле S = ½ · a · h, где a — основание, а h — высота. Формула показывает, как связаны основание и высота фигуры.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треугольника находят, складывая длины всех трёх сторон. Это удобно, когда нужно узнать, сколько материала потребуется для рамки, ограждения или контура.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фигуры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любого треугольника всегда равна 180°. Это свойство помогает находить неизвестные углы и проверять, правильно ли построена фигура.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треугольника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505636"/>
            <a:ext cx="5955300" cy="17165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классификации треугольников по сторонам и углам.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сторонам и углам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треугольники называют по длинам сторон и по величине углов. Один и тот же треугольник может относиться сразу к двум группам.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треугольника зависит от двух независимых признаков: сторон и углов, поэтому его можно описать сразу двумя способами.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равнобедренного треугольника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боковые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две стороны одинаковой длины называются боковыми, а третья сторона — основанием. Именно основание служит опорой для многих построений и измерений.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обычно отмечают равные стороны одинаковыми штрихами, равные углы дугами и высоту перпендикулярным отрезком. Эти обозначения помогают быстро увидеть свойства фигуры.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 основанию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проведённая к основанию, делит фигуру на две симметричные части. В таком положении она одновременно может быть медианой и биссектрисой.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при основании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лежащие у основания, всегда равны. Это один из главных признаков, по которому можно узнать равнобедренный треугольник на рисунке или в задаче.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фигуры, тем больше сумма её внутренних углов. Это удобное правило помогает сравнивать многоугольники и делать выводы без полного пересчёта.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добавлении каждой новой стороны сумма внутренних углов увеличивается на 180°, поэтому фигуры можно рассматривать как звенья одной последовательности.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суммы внутренних углов многоугольника: (n−2)·180°.
</a:t>
            </a:r>
            <a:endParaRPr lang="en-US" sz="1138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многоугольников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65321"/>
            <a:ext cx="276900" cy="3164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0786" y="4575925"/>
            <a:ext cx="20212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и его элементы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многоугольника образуют его границу и всегда идут последовательно одна за другой. По их числу определяют название фигуры: треугольник, четырёхугольник, пятиугольник и так далее.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 — это точки, в которых соединяются соседние стороны. Они помогают точно описывать форму фигуры, считать углы и строить диагонали внутри многоугольника.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диагонали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находятся между соседними сторонами, а диагонали соединяют несоседние вершины. Диагонали часто показывают внутреннее строение фигуры и помогают при решении задач.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Выпуклость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многоугольник не имеет углов больше 180°, а вогнутый имеет хотя бы один такой угол. Это важный признак, который позволяет уточнить вид фигуры.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многоугольника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проверки: от замкнутости фигуры к её названию и форме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шестиугольник легко заметить в пчелиных сотах: одинаковые стороны и углы помогают плотно заполнять пространство. Такой же принцип используют в мозаике и узорах, где важна точность повторения формы и аккуратное соединение элементов без щелей.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Соты и мозаика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и равносторонние треугольники часто встречаются в плитке, орнаментах и декоративных панелях. Правильные многоугольники удобно узнавать и на дорожных знаках, потому что симметричная форма хорошо заметна издалека и легко запоминается.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 дорожные знаки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технологии и в бумажных моделях правильные многоугольники помогают создавать ровные и красивые конструкции. Они упрощают разметку деталей, делают рисунок более упорядоченным и показывают, как математика связана с практической работой.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и ручная работа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в окружающем мире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многоугольника по числу сторон в школьном курсе геометрии.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многоугольников по числу сторон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название многоугольника связано с количеством его сторон и углов. Это самый простой способ распознавания фигур.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сторон — основной признак для названия многоугольника, а число углов всегда совпадает с числом сторон.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как большая группа многоугольников
</a:t>
            </a:r>
            <a:endParaRPr lang="en-US" sz="2909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 — это замкнутый многоугольник с четырьмя сторонами, четырьмя вершинами и четырьмя углами. Этот признак позволяет легко отличать его от треугольников и фигур с большим числом сторон.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признак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квадрат, прямоугольник, ромб, параллелограмм и трапеция. Все они имеют общий каркас из четырёх сторон, но отличаются взаимным расположением сторон и величиной углов.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четырёхугольники выделяются равными сторонами, другие — прямыми углами, третьи — параллельными сторонами. Поэтому для точного названия фигуры важно проверять сразу несколько свойств.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часто встречаются в тетрадных клетках, рамках, окнах, экранах, чертежах и упаковке. Благодаря простому строению они удобны для изображения, измерения и практического использования.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нас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равных сторон, фигуры различаются по углам и параллельности сторон, поэтому одно число не описывает их полностью.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ромб выделяются равными сторонами, прямоугольник — прямыми углами, а трапеция — одной парой параллельных сторон.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геометрии 7 класса; обобщение свойств четырёхугольников, 2025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основных четырёхугольников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многогранник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24925" y="1372261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Объёмная фигура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1524925" y="1685711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 — это тело в пространстве, поверхность которого состоит из плоских многоугольников. В отличие от плоских фигур, он занимает определённый объём и имеет измеримую форму.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1524925" y="2376180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1524925" y="268963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 — это многоугольники, из которых сложена поверхность многогранника. Они могут быть одинаковыми или разными по форме, но вместе образуют внешнюю оболочку тела.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1524925" y="3380099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
</a:t>
            </a:r>
            <a:endParaRPr lang="en-US" sz="1400" dirty="0"/>
          </a:p>
        </p:txBody>
      </p:sp>
      <p:sp>
        <p:nvSpPr>
          <p:cNvPr id="20" name="Text 7"/>
          <p:cNvSpPr txBox="1"/>
          <p:nvPr/>
        </p:nvSpPr>
        <p:spPr>
          <a:xfrm>
            <a:off x="1524925" y="3693549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 — это отрезки, по которым соседние грани пересекаются. Они образуют каркас многогранника и помогают понять, как его поверхность соединяется в единую фигуру.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524925" y="4384019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endParaRPr lang="en-US" sz="1400" dirty="0"/>
          </a:p>
        </p:txBody>
      </p:sp>
      <p:sp>
        <p:nvSpPr>
          <p:cNvPr id="22" name="Text 9"/>
          <p:cNvSpPr txBox="1"/>
          <p:nvPr/>
        </p:nvSpPr>
        <p:spPr>
          <a:xfrm>
            <a:off x="1524925" y="4697469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 — это точки, где сходятся несколько рёбер. По их количеству удобно сравнивать многогранники и замечать, насколько сложной бывает их пространственная форма.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1524925" y="5387938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тел
</a:t>
            </a:r>
            <a:endParaRPr lang="en-US" sz="1400" dirty="0"/>
          </a:p>
        </p:txBody>
      </p:sp>
      <p:sp>
        <p:nvSpPr>
          <p:cNvPr id="24" name="Text 11"/>
          <p:cNvSpPr txBox="1"/>
          <p:nvPr/>
        </p:nvSpPr>
        <p:spPr>
          <a:xfrm>
            <a:off x="1524925" y="5701388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многогранникам относятся куб, прямоугольный параллелепипед, призма и пирамида. Эти фигуры легко узнать в предметах быта, упаковке и моделях, которые можно собрать из бумаги.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 прямоугольный параллелепипед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585300" y="125227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состоит из шести одинаковых квадратных граней, двенадцати рёбер и восьми вершин. Все его стороны равны, поэтому он выглядит особенно симметрично и легко узнаётся.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585300" y="471067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и различаются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фигуры имеют одинаковое число элементов, но различаются формой граней и длиной рёбер. Это хороший пример того, что одинаковое строение не всегда означает одинаковый внешний вид.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585300" y="2981472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тоже имеет шесть граней, двенадцать рёбер и восемь вершин, но его грани — прямоугольники. Его форма удобна для коробок, шкафов и строительных блоков.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важно не только считать элементы, но и понимать, к какому телу относится каждая цифра.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многогранников число граней, рёбер и вершин меняется по-разному, поэтому сравнение помогает быстрее распознавать фигуру.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7 класса; числа элементов стандартных многогранников, 2025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элементов разных многогранников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получить развёртку многогранника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объёмной фигуры к её плоскому изображению поверхности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показывает, что объём находят перемножением трёх одинаковых измерений, а значит он относится только к пространственным фигурам.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36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геометрии: объём куба со стороной 3 см
</a:t>
            </a:r>
            <a:endParaRPr lang="en-US" sz="1364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см³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объём куба с ребром 3 см
</a:t>
            </a:r>
            <a:endParaRPr lang="en-US" sz="4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формы используются в разных сферах, потому что они удобны для расчёта, прочности и аккуратного заполнения поверхности.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 особенно полезны там, где важны устойчивость, повторяемость и экономное использование пространства.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применения геометрических форм в быту и технике, 2025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геометрические фигуры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фигур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стороны плоской фигуры и рёбра многогранника. Чтобы не ошибиться, нужно сначала определить, рассматривается ли фигура на плоскости или в пространстве.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Плоское и объёмное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стороны, параллельные стороны и прямые углы — это разные признаки. Если смешать их, можно перепутать квадрат, ромб, прямоугольник и трапецию.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свойств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пропускают один угол или считают внутренние и внешние углы вместе. Полезно каждый раз отмечать вершины по порядку и проверять результат ещё раз.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счёт углов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всегда должен быть замкнутым. Если ломаная линия не соединяет начальную и конечную точки, назвать её многоугольником нельзя, даже если форма похожа.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Незамкнутая линия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Сегодняшний урок показал, что треугольники, многоугольники и многогранники образуют единую систему фигур. Понимание их свойств помогает точно описывать предметы, решать задачи и замечать геометрию в повседневной жизни.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вокруг нас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2026-05-28T23:37:37Z</dcterms:created>
  <dcterms:modified xsi:type="dcterms:W3CDTF">2026-05-28T23:37:37Z</dcterms:modified>
</cp:coreProperties>
</file>