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товары, деньги и правила связывают страны и повседневную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товарами: от мировой экономики до магазина у дома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рядом с нами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окружает нас каждый день: от еды и одежды до техники и топлива. Она помогает странам обмениваться тем, что выгоднее покупать, производить или продавать за границу.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импорт: базовые понятия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экспорт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означает продажу товаров и услуг за пределы страны. Для производителя это способ расширить рынок сбыта, увеличить выручку и загрузить мощности.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проходит границу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движутся через логистические цепочки: склад, перевозка, граница, распределение. Каждый этап влияет на сроки, стоимость и качество поставки.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импорт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 — это покупка товаров из-за рубежа. Он нужен, когда внутри страны товар производить слишком дорого, долго или просто невозможно.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от внутренней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торговле появляются таможенные процедуры, валютные расчёты и международные правила. Поэтому сделка сложнее, чем обычная внутренняя продажа.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вообще обмениваются товарами
</a:t>
            </a:r>
            <a:endParaRPr lang="en-US" sz="2707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страна производит товар с меньшими затратами, чем другие, ей выгодно продавать его на внешний рынок и получать доход от специализации.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издержки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выигрывают от разнообразия: импорт расширяет выбор по сезонам, брендам и характеристикам, а также поддерживает конкуренцию между продавцами.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выбор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выбирают тогда, когда нужные ресурсы, технологии или качество товара доступны за границей быстрее и дешевле, чем внутри страны.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Дешевле купить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страны есть избыток сырья, продукции или энергии, экспорт помогает не терять ресурс и находить покупателей за рубежом.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производства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баланс: профицит и дефицит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помогает понять, насколько страна зависит от внешнего спроса и импорта, но не объясняет всё состояние экономики.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экспорт выше импорта, возникает профицит. При обратной ситуации — дефицит; сам по себе он не всегда означает проблему.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объяснения понятия торгового баланса, без привязки к статистике
</a:t>
            </a:r>
            <a:endParaRPr lang="en-US" sz="13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торговля выгодна: специализация и обмен ресурсами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ресурсы распределяются туда, где они дают наибольшую отдачу: плодородная земля — в сельское хозяйство, капиталы — в промышленность, технологии — в сложные производства.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ресурсы полезнее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страна или компания выбирает, что производить лучше всего: зерно, металлы, технику или услуги, поддерживающие выпуск товаров. Это снижает издержки и повышает качество.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специализации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выигрывают и производители, и потребители: бизнес расширяет рынок, а люди получают больше товаров по более устойчивым и часто более выгодным ценам.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страны обмениваются результатами: одна поставляет сырьё, другая — машины, третья — продукты питания. Каждая получает то, что ей труднее создать самостоятельно.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Взаимный обмен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ощущается в жизни людей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в магазине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смартфона или одежды зависит от того, сколько стоит доставка, комплектующие и сборка в разных странах. Даже небольшое удорожание импорта заметно в магазине.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каждый день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это проявляется очень просто: меняются цены на привычные товары, ассортимент в магазинах и доступность отдельных брендов.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спрос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импортные товары дорожают, семьи начинают выбирать более дешёвые аналоги, а спрос смещается в сторону местной продукции и товаров длительного хранения.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экспорта поддерживает рабочие места в портах, на складах, в транспортных компаниях и на предприятиях, которые работают на внешний рынок.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сделка: от контракта до доставки
</a:t>
            </a:r>
            <a:endParaRPr lang="en-US" sz="251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внешнеторговой сделки и ключевые точки контроля на каждом этапе.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499" y="969000"/>
            <a:ext cx="2904803" cy="3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таможня в общих чертах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872400" y="1217592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 фиксирует, кто продаёт и кто покупает, что именно поставляется, в какие сроки и на каких условиях. Это главный документ, который задаёт правила сделки.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872025" y="969017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договор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72400" y="4393275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Таможенная декларация содержит сведения для государства: код товара, стоимость, происхождение и основание для пошлин и налогов.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872025" y="4144700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таможни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72400" y="3599354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накладные подтверждают путь доставки и ответственность перевозчика. Они нужны, чтобы отслеживать груз и оформлять перемещение через границу.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872025" y="3350779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товара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72400" y="280543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Упаковочный лист помогает проверить состав груза: сколько мест, что лежит в каждой коробке и как распределён товар по партии.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72025" y="255685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груза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872400" y="201151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Счёт-фактура показывает цену, количество и стоимость товара. По нему удобно сверять расчёты и определять сумму платежа по поставке.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872025" y="176293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 по какой цене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валютный курс меняет цену товара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национальная валюта, тем дороже обходятся импортные товары в пересчёте на местные деньги.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 валюта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компании внимательно следят не только за ценой товара, но и за валютными колебаниями.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Экспортёры тоже чувствуют курс: их товары могут стать выгоднее или, наоборот, потерять конкурентоспособность.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экспорт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укреплении валюты импорт обычно дешевеет, а зарубежным покупателям легче оплачивать товары из этой страны.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валюты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ограничения торговли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инструменты, которыми государства ограничивают или направляют внешнюю торговлю товарами.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по-разному влияют на цену, объём поставок и конкуренцию на рынке.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внешней торговли и государственному регулированию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Пошлины, квоты и стандарты: сравнение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мер регулирования показывает, как по-разному они влияют на рынок и поведение покупателей.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 воздействуют на цену, квоты — на объём, а стандарты — на доступ на рынок; результат для потребителя и бизнеса различается.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внешней торговли и торговых барьеров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регулирует внешнюю торговлю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и правила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задаёт общие правила международной торговли, снижая вероятность произвольных ограничений и помогая странам решать споры через согласованные процедуры, а не через силовое давление.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процесса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бизнес и таможенные органы работают на разных уровнях одной системы: одни устанавливают нормы, другие заключают сделки, третьи проверяют документы и движение товара через границу.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расчёты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не регулирует торговлю напрямую, но следит за валютной и финансовой устойчивостью. Это важно, потому что курсы валют и доступ к расчётам влияют на импорт и экспорт.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магазина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движения товара от источника ресурсов до розничной продажи.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потока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 требует особого режима хранения: от температуры и влажности зависят свежесть, срок годности и санитарная безопасность. Поэтому в цепочке важны холодильные склады и быстрые поставки.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часто перевозят большими партиями, потому что решающими становятся объём, масса и стоимость доставки. Для него особенно важны порты, железная дорога и бесперебойные перевалочные узлы.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грузы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чувствительна к повреждениям и задержкам, поэтому её упаковывают аккуратно и сопровождают документами на каждой стадии. Здесь особенно заметны контейнерные перевозки и работа ритейла.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техника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сбои отражаются на цене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важны перегрузка, хранение и прохождение таможни. Любая очередь или ошибка в документах увеличивает издержки, а они почти всегда закладываются в конечную цену.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Дополнительные издержки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товар должен попасть в крупный транспортный узел: порт, железнодорожный терминал или распределительный склад. Если там возникают задержки, вся дальнейшая цепочка движется медленнее.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Узел отправки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логистика работает стабильно, бизнес сокращает потери, а покупатель получает более предсказуемую цену. Поэтому транспортные коридоры и склады — не фон, а часть экономики.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Влияние на цену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товар доставляют в торговую сеть, где важны ритм поставок и наличие запаса. При сбоях магазины быстро сталкиваются с нехваткой и поднимают цены.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Дефицит на полке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торговыми рисками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конфликты и санкции могут резко изменить правила поставок, закрыть отдельные рынки или сделать расчёты сложнее. Внешняя торговля в таких условиях требует постоянной переоценки маршрутов и партнёров.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Политические риски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Страхование, договорные гарантии и товарные запасы помогают пережить перебои без резкого роста цен. Такие меры не устраняют риск полностью, но уменьшают его последствия для компании и покупателей.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Защита от потерь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начинается с диверсификации: несколько поставщиков, разные страны закупки и альтернативные маршруты доставки уменьшают зависимость от одного узкого места и делают бизнес устойчивее.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Разделение источников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Срывы поставок часто связаны с транспортом, нехваткой контейнеров, погодой или техническими проблемами. Даже короткая задержка способна сорвать производство, если сырьё приходит точно в срок.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Сбои цепочки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Неверно. Импорт может быть полезен, если страна получает то, что дорого или невозможно производить дома: технологии, сырьё, сезонные продукты и более широкий выбор для потребителей.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Импорт и польза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Неверно. Пошлина обычно повышает цену ввезённого товара, потому что добавляет к его стоимости дополнительный платёж на границе и делает зарубежный товар менее дешёвым.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Пошлина и цена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Когда национальная валюта ослабевает, за иностранную валюту приходится платить больше, поэтому импортные товары и комплектующие обычно дорожают для покупателей и бизнеса.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Курс валюты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Торговый баланс — это разница между стоимостью экспорта и импорта товаров. Он показывает, какая сторона внешней торговли по итогам периода оказалась больше.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торговли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опирается на специализацию: страны продают то, что производят особенно эффективно, и покупают то, чего им не хватает или что выгоднее ввозить.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договоры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и соглашения делают обмен предсказуемее. Чем понятнее нормы, тем легче бизнесу планировать поставки, цены и сроки исполнения контрактов.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повседневные цены влияют не только производство, но и курс валют, тарифы, транспортные расходы и задержки на границе. Поэтому торговля напрямую связана с жизнью потребителя.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снижать уязвимость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торговли повышают несколько поставщиков, страхование и запас товаров. Это помогает смягчать кризисы, даже если один маршрут или рынок временно перестаёт 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товарами показывает, как мировая экономика входит в повседневную жизнь: через цены, выбор и доступность. Понимание её механизмов помогает лучше оценивать новости и экономические решения.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торговля: логика мирового обмена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2026-07-27T03:53:27Z</dcterms:created>
  <dcterms:modified xsi:type="dcterms:W3CDTF">2026-07-27T03:53:27Z</dcterms:modified>
</cp:coreProperties>
</file>