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в начале XX века: общая картина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трансформация общества, войны и глобальные изменения.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мировое сообщество испытывали напряжённые социальные и экономические изменения, сопровождавшиеся ростом националистических и революционных движений, использовавших европейские идеи для переустройства общества.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взгляд на поворотный рубеж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1900 году население России составляло около 136 млн, при этом большая часть жила в сельской местности, однако города активно развивались за счёт миграции и урбанизации.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и этническая структура Российской империи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был многообразным: русские составляли около 44%, украинцы — 17%, также присутствовали белорусы, евреи, поляки, финны и множество других народов, что влияло на внутренние конфликты.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94309"/>
            <a:ext cx="4037700" cy="1906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ключевых отраслей в валовом внутреннем продукте и инфраструктурное развитие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сохраняло доминирование, однако индустриализация и транспортный рост создавали основу для модернизации.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 Российской Империи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секторов в экономику России (1900–1913)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монархия держала в своих руках верховную власть, осуществляемую императором Николаем II без реального участия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Российской империи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Бюрократическая иерархия включала министров, губернаторов, полицию и жандармерию, всячески подавляя оппозиционные проявления.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православная церковь тесно переплеталась с государством, усиливая консервативные устои и поддерживая статус-кво.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партии с разными идеологиями: социал-демократы (РСДРП), социалисты-революционеры, либералы — кадеты и октябристы, отражая широкий спектр запросов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движения в России начала XX века
</a:t>
            </a:r>
            <a:endParaRPr lang="en-US" sz="27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программы предусматривали свержение самодержавия, введение конституции, расширение прав рабочих и крестьян, а также аграрные реформы для улучшения жизни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Причина войны — соперничество за контроль над Маньчжурией и Кореей, а также желание России получить тёплые порты на Тихом океане.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война: причины и последствия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Война закончилась поражением России: потеря Порт-Артура, Южного Сахалина и обострение внутреннего кризиса, что подорвало доверие к правительству Николая II.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воскресенье — начало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января 1905 года мирная демонстрация рабочих была расстреляна в Петербурге, вызвав массовое возмущение и рост протестных настроений по всей стране.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восстания и советы рабочих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 массовыми волнениями начались вооружённые столкновения, а рабочие создали советы для координации борьбы и защиты своих интересов.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и реформы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Николай II издал манифест, обещая гражданские свободы и создание представительного органа — Государственной думы, что стало первым шагом к ограничению самодержавия.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года: ключевые события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1906 и 1907 годах прошли выборы в две сессии Думы, где главными партиями стали кадеты и октябристы, усиливавшие представительство различных интересов.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дума: развитие и ограничения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формальное расширение политических прав, власть императора и правительства сохраняла серьёзные рычаги для роспуска и ограничения деятельности парламента.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Создание Государственной думы положило начало формированию законодательного органа с участием различных политических сил.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революции 1905–1907 гг. для России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легальных партий способствовало развитию политической культуры и широкой общественной дискуссии.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Самодержавие лишилось абсолютной власти, но сохраняло ключевые полномочия и ограничивало влияние оппозиции.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Общество оставалось напряжённым, нарастали требования демократических реформ и улучшения условий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Аркадьевича Столыпина (1906–1911) предусматривали выход крестьян из общин для создания частных хозяйств, что должно было усилить экономическую самостоятельность крестьянства и стимулировать аграрное производство.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Столыпинские реформы: аграрная политика и преобразования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поощрялось переселение на новые земли, особенно в Сибирь, с целью освоения сельскохозяйственных угодий и снижения социальной напряжённости в переполненных центральных регионах империи.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реформ увеличилось число зажиточных крестьян — «столыпинских кулаков», что привело к росту аграрной продукции, однако сохранялись социальные противоречия и сопротивление части крестьянской общины.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милитаризация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стимулирует развитие военной промышленности и укрепление позиций России в международной политике перед мировой войной.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вооружённых сил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укрепление армии и военно-морского флота с целью подготовки к возможным военным конфликтам с оппонентами в Европе и Азии.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год — образование Антанты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заключает союз с Францией и Великобританией, направленный на противодействие Германской империи и Австро-Венгрии в Европе.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1908–1912 годы — Балканские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поддерживает славянские государства на Балканах, укрепляя влияние в регионе и борясь за контроль над стратегически важными территориями.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накануне Первой мировой войны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эрцгерцога Франца Фердинанда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Сараеве произошло убийство наследника австро-венгерского престола, что стало катализатором начала военных действий в Европе. Это событие вызвало цепную реакцию дипломатических конфликтов.
</a:t>
            </a:r>
            <a:endParaRPr lang="en-US" sz="1591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Первой мировой войны. Вступление России в конфликт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войны и вступление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августа 1914 года Германия объявила войну России. В течение нескольких месяцев основные мировые державы оказались втянутыми в масштабный военный конфликт, и Россия выступила на стороне Антанты.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сражение — Брусиловский прорыв 1916 года — стало одной из самых успешных операций русской армии за весь период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существенно ослабили экономику и демографию России, усилив внутренние социально-политические противоречия, приведшие к революционным событиям.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Министерства обороны Российской империи, 1917 год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Первой мировой войне: потери и основные события
</a:t>
            </a:r>
            <a:endParaRPr lang="en-US" sz="227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резко сократила производство из-за мобилизации и боевых действий, что привело к дефициту продовольствия и росту инфляции, усугубляя условия жизни населения.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последствия Первой мировой войны для России
</a:t>
            </a:r>
            <a:endParaRPr lang="en-US" sz="235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среди рабочих и крестьян выражался массовыми протестами и забастовками, что усилило политический кризис и подрывало устойчивость самодержавия к 1916–1917 годам.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тенденции начала XX века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технологический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активно развивали промышленность и новые технологии, что ускоряло экономический рост и изменяло социальную структуру общества.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колониальных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влияния Британской и Французской империй способствовало появлению новых государств и усилению национальных движений в колониях.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массовых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женского движения, социалистических и национально-освободительных групп, активно влияющих на политическую жизнь в разных странах.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союзов и альянсов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военно-политических блоков, таких как Антанта и Тройственный союз, подготовивших почву для масштабного конфликта мирового уровня.
</a:t>
            </a:r>
            <a:endParaRPr lang="en-US" sz="1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разрушений и человеческие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жизни миллионов, привела к многочисленным разрушениям инфраструктуры и экономике Европы. Миллионы беженцев были вынуждены покинуть свои дома.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и крах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четырёх великих империй — Российской, Германской, Австро-Венгерской и Османской — радикально изменило карту Европы и привело к образованию новых государств.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трансформации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стимулировала реформы в налоговой системе, изменению социального устройства и усилению государственных вмешательств в экономику.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Первой мировой войны для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в России: две революции и их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и переход власти в России в 1917 году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монархии в России и установление советской власти кардинально изменили политический ландшафт страны и обозначили новый вектор её развития.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событий начала XX века для России и мира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положили начало Гражданской войне и глобальной трансформации социально-политической структуры в России, что отразилось на международной арене.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 причины и последствия войн привели к краху крупных империй и формированию новых идеологических течений, влияющих на весь XX век.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анализ: значение событий начала XX века для России 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стало периодом глубочайших исторических перемен, заложивших основы современных государств и международных отношений, а также приведших к значительным социальным и политическим изменениям.
</a:t>
            </a:r>
            <a:endParaRPr lang="en-US" sz="36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2026-05-11T06:12:08Z</dcterms:created>
  <dcterms:modified xsi:type="dcterms:W3CDTF">2026-05-11T06:12:08Z</dcterms:modified>
</cp:coreProperties>
</file>