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орган растения, соединяющий корень и листья, выполняющий жизненно важные функции.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стебля растений: ключевые понятия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связывает корень и листья, обеспечивает движение воды и питательных веществ, поддерживает растение вертикально. Без него развитие и рост невозможны.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стебля в жизни растения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156410"/>
            <a:ext cx="2717400" cy="24891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300" y="1156742"/>
            <a:ext cx="2693700" cy="2488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3875" y="1156272"/>
            <a:ext cx="2717700" cy="24894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450" y="1156742"/>
            <a:ext cx="2693700" cy="24885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61575"/>
            <a:ext cx="2717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— это место крепления листа или побега. Междоузлие — участок между узлами, длина которого варьируется в разных растениях, определяя размеры и форму стебля.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0575" y="3820050"/>
            <a:ext cx="27174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Узел и междоузлие: основы стебля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328215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расположены в пазухах листьев и на вершинах стебля. Они являются источником роста, из них развиваются новые листья и побеги, обеспечивая ветвление растения.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215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зачатки новых побегов
</a:t>
            </a:r>
            <a:endParaRPr lang="en-US" sz="2000" dirty="0"/>
          </a:p>
        </p:txBody>
      </p:sp>
      <p:sp>
        <p:nvSpPr>
          <p:cNvPr id="13" name="Text 5"/>
          <p:cNvSpPr txBox="1"/>
          <p:nvPr/>
        </p:nvSpPr>
        <p:spPr>
          <a:xfrm>
            <a:off x="6113725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рубцы остаются после опадения листьев, оставляя видимые следы на стебле. Они помогают определить возраст и сезонные изменения растения.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13725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рубцы — память прошлого
</a:t>
            </a:r>
            <a:endParaRPr lang="en-US" sz="2000" dirty="0"/>
          </a:p>
        </p:txBody>
      </p:sp>
      <p:sp>
        <p:nvSpPr>
          <p:cNvPr id="15" name="Text 7"/>
          <p:cNvSpPr txBox="1"/>
          <p:nvPr/>
        </p:nvSpPr>
        <p:spPr>
          <a:xfrm>
            <a:off x="894530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разных видов отличаются по цвету и форме — от зелёных и гладких до шершавых и коричневых, что отражает особенности их адаптации к окружающей среде.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894530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формы и окраски
</a:t>
            </a:r>
            <a:endParaRPr lang="en-US" sz="2000" dirty="0"/>
          </a:p>
        </p:txBody>
      </p:sp>
      <p:sp>
        <p:nvSpPr>
          <p:cNvPr id="17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внешнего строения стебля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прочной опорой для листьев, цветов и плодов, удерживая их в оптимальном положении для фотосинтеза и опыления.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проводящим тканям стебля вода и минеральные вещества поднимаются от корней к листьям, обеспечивая необходимые питательные вещества.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вещества, произведённые в листьях, транспортируются стеблем к другим частям растения для роста и развития.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накапливают питательные вещества и воду, а также участвуют в размножении, формируя новые побеги или корневища.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стебля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2" y="1235525"/>
            <a:ext cx="2698945" cy="3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27" y="1235525"/>
            <a:ext cx="2698945" cy="32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402" y="1235525"/>
            <a:ext cx="2698945" cy="324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5977" y="1235525"/>
            <a:ext cx="2698945" cy="32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стебли, например у ромашки, растут вертикально вверх, обеспечивая эффективное освещение листьев и стабильность растения в пространстве.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5182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Прямостоячие стебли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328230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Ползучие, как у горца, растут вдоль поверхности земли, а стелющиеся, например у арбуза, укореняются в узлах, способствуя вегетативному размножению.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328355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и стелющиеся стебли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114025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стебли, как у горошка, обладают усиками для цепляния и опоры, что позволяет растению подниматься и захватывать пространство вверх.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6115275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Вьющиеся стебли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8945750" y="5242625"/>
            <a:ext cx="2700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(картофель), луковицы (лук) и корневища (пырей) — подземные стебли, хранящие питательные вещества и обеспечивающие сезонное возобновление растения.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8947000" y="4631700"/>
            <a:ext cx="26976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стебли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стеблей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— кожица, защищает стебель от высыхания и проникновения вредных микроорганизмов.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придаёт стеблю прочность и упругость, удерживая форму и поддерживая верхние части растения.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сосуды транспортируют воду и минеральные соли, а ситовидные трубки переносят органические вещества.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аккумулирует питательные вещества, а образовательная (меристема) отвечает за постоянный рост и развитие стебля.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основные ткани стебля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представляют собой длинные трубочки, по которым вода вместе с минеральными солями поднимается от корней к листьям, обеспечивая процессы фотосинтеза и дыхания.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— путь воды и минералов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Ситовидные трубки проводят продукты фотосинтеза (углеводы) из листьев к корням и другим органам для питания и роста растения.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Ситовидные трубки — транспорт органики
</a:t>
            </a:r>
            <a:endParaRPr lang="en-US" sz="1984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 и ситовидные трубки: проводники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относительный объём различных тканей в типичном стебле растения.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приходится на кору и проводящие ткани, что подчёркивает их важность в защите и питании растения.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Поперечный срез стебля: расположение тканей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растяжения — клетки в этой области увеличиваются в размерах, что способствует росту стебля в длину.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активен в весенне-летний период, когда есть достаточно света и воды для процессов фотосинтеза и метаболизма.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меристема — зона активного деления клеток в верхушке стебля, обеспечивающая его удлинение и формирование новых тканей.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роста стебля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Пазушные почки дают начало боковым побегам, которые развиваются и увеличивают общую площадь листовой поверхности растения.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побегов в пазухах листьев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боковых побегов позволяет растению стать более кустистым, увеличивая количество листьев и цветков, что способствует интенсивному росту.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Ветвление и кустистость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Сирень, смородина и берёза демонстрируют активное образование боковых побегов, придавая растению пышный внешний вид и повышая устойчивость.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природы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побеги и увеличение зелёной массы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классический пример клубня, где сосредоточены питательные запасы, позволяющие ему выживать зимой и давать ростки весной для нового растения.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растения, например сахарный тростник, запасают сахар, а кактусы накапливают воду в толстых стеблях для выживания в засушливом климате.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стебли накапливают крахмал, обеспечивая растение энергией для роста в периоды, когда питание ограничено и условия неблагоприятны для фотосинтеза.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питательных веществ в стеблях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156410"/>
            <a:ext cx="2717400" cy="24891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300" y="1156742"/>
            <a:ext cx="2693700" cy="2488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3875" y="1156272"/>
            <a:ext cx="2717700" cy="24894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5450" y="1156742"/>
            <a:ext cx="2693700" cy="248851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61575"/>
            <a:ext cx="2717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барбариса колючки — это видоизменённые стебли, которые предохраняют растение от животных, поедающих листья и побеги. Они острые и располагаются на ветвях, затрудняя доступ к сочной зелени.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0575" y="3820050"/>
            <a:ext cx="27174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для защиты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328215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Горошек и некоторые другие вьющиеся растения имеют усики — тонкие модифицированные побеги. Они обвиваются вокруг опор, помогая растению подниматься и получать больше света для роста.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215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для цепляния
</a:t>
            </a:r>
            <a:endParaRPr lang="en-US" sz="2000" dirty="0"/>
          </a:p>
        </p:txBody>
      </p:sp>
      <p:sp>
        <p:nvSpPr>
          <p:cNvPr id="13" name="Text 5"/>
          <p:cNvSpPr txBox="1"/>
          <p:nvPr/>
        </p:nvSpPr>
        <p:spPr>
          <a:xfrm>
            <a:off x="6113725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Пырей и ирисы используют подземные корневища — видоизменённые стебли, которые способны распространяться под землёй, обеспечивая размножение и быстрое восстановление после повреждений.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13725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для размножения
</a:t>
            </a:r>
            <a:endParaRPr lang="en-US" sz="2000" dirty="0"/>
          </a:p>
        </p:txBody>
      </p:sp>
      <p:sp>
        <p:nvSpPr>
          <p:cNvPr id="15" name="Text 7"/>
          <p:cNvSpPr txBox="1"/>
          <p:nvPr/>
        </p:nvSpPr>
        <p:spPr>
          <a:xfrm>
            <a:off x="8945300" y="4861575"/>
            <a:ext cx="2693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лука и клубни у картофеля — это запасные органы, развившиеся из стебля, которые обеспечивают растению питание в период покоя и способствуют вегетативному размножению.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8945300" y="3820050"/>
            <a:ext cx="26937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 клубни — пищевые запасы
</a:t>
            </a:r>
            <a:endParaRPr lang="en-US" sz="2000" dirty="0"/>
          </a:p>
        </p:txBody>
      </p:sp>
      <p:sp>
        <p:nvSpPr>
          <p:cNvPr id="17" name="Text 9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Видоизменённые стебли: адаптация к среде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учебники и исследования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травянистых и древесных стеблей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строении, долговечности и примерах растения для травянистых и древесных стеблей.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влияют на жизненный цикл растений: травянистые быстро растут и живут один сезон, а древесные — устойчивы и живут многие 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вместе с растворёнными минеральными веществами движется вверх от корней к листьям через сосуды стебля, обеспечивая необходимые компоненты для фотосинтеза и роста.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воды по сосудам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ситовидным трубкам органические вещества, образованные в листьях, перемещаются вниз и в другие части растения, питая корни, цветы и плоды.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органических веществ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коммуникационным узлом, где происходит одновременный транспорт воды вверх и питательных веществ вниз, обеспечивая гармоничное развитие всего растения.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Двусторонний обмен внутри стебля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воды и питательных веществ по стеблю
</a:t>
            </a:r>
            <a:endParaRPr lang="en-US" sz="31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растений, таких как кактусы и хвощи, зелёный стебель выполняет функцию фотосинтеза, заменяя листья, которые у них сильно уменьшены или отсутствуют.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фотосинтезу в стеблях эти растения могут производить пищу даже в условиях засухи и высокой жары, когда настоящие листья потеряли функциональность.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адаптация помогает им выживать в суровых средах, где вода ограничена, а солнечный свет очень интенсивен.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фотосинтез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известен своим стремительным ростом, достигая до 30 метров за короткий период. Его стебли прямые, лёгкие, но при этом очень прочные, что делает его популярным материалом для строительства.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рекордсмен по росту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кактусов толстые и сочные, адаптированные для хранения значительного количества воды. Они покрыты колючками, которые защищают растение от животных и уменьшают испарение.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с запасами воды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Виноградные лозы образуют длинные и гибкие стебли, позволяющие им лазить по опорам, достигая больше света и пространства для развития листьев и гроздей.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— мастер вьющихся стеблей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необычные стебли в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стебли растений используются в пищу, например картофель (клубень), спаржа и сахарный тростник, обеспечивая нас важными питательными веществами.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и древесина, получаемые со стеблей, применяются в строительстве домов, мебели и различных изделий благодаря их прочности и легкости.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стеблей льна и конопли производят ткани, а женьшень используется в медицине как лекарственное растение с целебными свойствами.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многократно ценятся в быту и промышленности, обеспечивая материалы для текстиля, топлива и даже декоративных изделий.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в жизни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разрывы или надломы нарушают проводящие ткани, блокируя транспорт важнейших элементов и замедляя рост и развитие.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растения, как ива, способны регенерировать, быстро отращивая новые побеги для восстановления функций после повреждений.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стебля препятствует нормальному движению воды и питательных веществ, что может привести к ослаблению или гибели части растения.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повреждения стебля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растение с одним из самых толстых стволов на Земле, достигающим до 10 метров в диаметре. Он способен запасать огромное количество воды, помогая выживать в засушливых регионах.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баобаб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самый быстрый в росте стебель, он может вырасти до 75 сантиметров в сутки. Эта способность обеспечивает быстрое восстановление и освоение новых территорий.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Суперрост бамбука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эпифитных орхидей стебли воздушные, поддерживают растение и участвуют в поглощении влаги и питательных веществ из воздуха, что позволяет им жить на деревьях.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стебли орхидей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рекорды о стеблях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— ключевой орган растения, выполняющий опорные, транспортные и адаптационные функции. Его разнообразие и роль подтверждают значимость для развития растений и пользы для человека.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стебля в природе и жизни человека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2026-05-09T09:27:40Z</dcterms:created>
  <dcterms:modified xsi:type="dcterms:W3CDTF">2026-05-09T09:27:40Z</dcterms:modified>
</cp:coreProperties>
</file>