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сельское хозяйство: как устроена система, кормящая планету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почв и климата до мировых рынков и технологий.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даёт людям пищу, а промышленности — сырьё. Её размещение, специализация и эффективность напрямую зависят от природных условий, уровня развития стран и организации рынков труда и торговли.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 — ключ к географии хозяйства
</a:t>
            </a:r>
            <a:endParaRPr lang="en-US" sz="2516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факторы, определяющие размещение сельского хозяйства
</a:t>
            </a:r>
            <a:endParaRPr lang="en-US" sz="2062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продолжительность вегетационного периода задают, какие культуры можно выращивать. В умеренном и субтропическом поясах земледелие обычно разнообразнее, чем в холодных или слишком жарких районах.
</a:t>
            </a:r>
            <a:endParaRPr lang="en-US" sz="1067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тепло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Обеспеченность водой часто важнее общей площади земель. В засушливых регионах урожаи возможны только при орошении, а при нехватке влаги возрастает роль пастбищного животноводства и засухоустойчивых культур.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 орошение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равнин и речных долин способствуют высокой урожайности и механизации. На склонах, в горах и на бедных почвах производство сложнее, дороже и сильнее зависит от местных условий.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рельеф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тундра и районы с коротким летом сужают набор культур и повышают риски для фермеров. Там сельское хозяйство чаще принимает экстенсивные формы или ориентируется на сезонное использование пастбищ.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пояса мира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Северной Америки, степи России и Казахстана, Пампа Аргентины и Северо-Китайская равнина входят в крупнейшие зерновые районы мира, где сочетаются просторные территории и пригодный для обработки рельеф.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равнины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плантации сосредоточены в Юго-Восточной Азии, Бразилии, Западной Африке, Центральной Америке и на Карибах. Здесь выращивают культуры, ориентированные на экспорт, а не только на местное потребление.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Плантационные зоны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и полузасушливые территории часто используются под животноводство, а не под пашню. Такие районы распространены в внутренних частях континентов, где природные условия ограничивают устойчивое земледелие.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районы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сельского хозяйства по основным видам продукции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мировому аграрному производству; доли условные, для наглядной визуализации.
</a:t>
            </a:r>
            <a:endParaRPr lang="en-US" sz="70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растениеводство, но и значимость животноводства и рыболовства в обеспечении питания, особенно в густонаселённых и прибрежных регионах.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остаются ядром агросектора, но животноводство и аквакультура заметно усиливают продовольственный баланс.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05003"/>
            <a:ext cx="4514400" cy="16663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основных сельскохозяйственных культур
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мировое производство многих культур сосредоточено в ограниченном числе стран и тесно связано с природными зонами и специализацией регионов.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обычно совпадают с крупными аграрными районами, где есть подходящий климат, водные ресурсы и исторически сложившаяся специализация.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FAO; обобщение по странам-лидерам производства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сравнительно небольшую долю в мировом ВВП, отрасль критична для питания, занятости и стабильности цен на основные продукты.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4%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ВВП приходится на сельское хозяйство.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оценки доли сельского хозяйства в мировом ВВП; обобщённые данные последних лет.
</a:t>
            </a:r>
            <a:endParaRPr lang="en-US" sz="7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 мировом хозяйстве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включает разведение крупного рогатого скота, свиней, птицы, овец и коз. Оно даёт молоко, мясо, яйца, шерсть и остаётся важной частью пищевой и перерабатывающей промышленности.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сектора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животноводство стало высокомеханизированным: используются автоматические системы кормления, доения и контроля условий содержания. Это повышает продуктивность, но увеличивает капиталоёмкость отрасли.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кормами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тесно зависит от производства кормов, особенно кукурузы, сои и трав. Поэтому его размещение часто совпадает с зонами развитого земледелия и сильной аграрной инфраструктуры.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оно развито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животноводства сформировались в Северной Америке, Европе, Восточной Азии, Южной Америке и Новой Зеландии. Здесь есть кормовая база, транспорт, рынок сбыта и высокая технологичность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сельскохозяйственной продукции от поля до потребителя
</a:t>
            </a:r>
            <a:endParaRPr lang="en-US" sz="228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показывает, как продукт проходит производственную и логистическую цепочку, где возникают основные потери.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Экстенсивное и интенсивное сельское хозяйство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Экстенсивная модель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опирается на большие площади и сравнительно низкие вложения на гектар. Урожайность при этом обычно ниже, а результат сильнее зависит от природных условий и доступности земель.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модель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главную роль играют удобрения, орошение, техника, селекция и защита растений. Такая система позволяет получать больше продукции с той же площади, но требует знаний, капитала и энергии.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 научная организация труда особенно важны там, где земля дорогая или её мало. Поэтому интенсивное хозяйство чаще развивается в экономически сильных странах с развитой инфраструктурой.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урожайность выше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высокие результаты обычно показывают Нидерланды, Япония, Израиль, США и отдельные районы Западной Европы. Там сочетаются инвестиции, технологии, рынки сбыта и эффективное управление ресурсами.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механизации и урожайности в разных регионах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FAO и World Bank, 2020–2023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 отражает не только ресурсы, но и доступ к технике, орошению и аграрной инфраструктуре.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механизация и доля орошения, тем стабильнее урожайность; наибольшее отставание заметно в странах Африки к югу от Сахары.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революция и рост производства в XX веке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1940–1960-е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высокоурожайные сорта пшеницы и риса, распространяются минеральные удобрения и ирригация. В Азии начинается резкий рост сборов зерна.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 химизация ускоряют рост производства в Латинской Америке. Сельское хозяйство становится более зависимым от энергии, воды и внешних поставок техники.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во многих странах заметно вырастает, но усиливаются экологические издержки: истощение почв, загрязнение воды и сокращение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которая теряет силу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распаханных землях без севооборота и защиты почвы быстро усиливаются эрозия и истощение плодородия. Урожай становится ниже, а фермеры вынуждены тратить больше средств на удобрения и восстановление земель. Особенно заметны эти процессы на склонах и в засушливых районах.
</a:t>
            </a:r>
            <a:endParaRPr lang="en-US" sz="101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которой не 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осадки нерегулярны, а системы орошения развиты слабо, поле буквально трескается от засухи. В таких условиях даже хорошие семена не дают ожидаемого результата. Потери особенно велики там, где нет доступа к резервуарам, насосам и устойчивой инфраструктуре.
</a:t>
            </a:r>
            <a:endParaRPr lang="en-US" sz="102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уступающий место пашне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посевов и пастбищ часто происходит за счёт вырубки лесов. Это уменьшает биоразнообразие, ухудшает водный режим и делает ландшафты уязвимыми к деградации. На снимках такие территории нередко выглядят как чередование сухих полей, редкой растительности и оголённой земли.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сельское хозяйство сталкивается с наибольшими потерями
</a:t>
            </a:r>
            <a:endParaRPr lang="en-US" sz="2333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сельского хозяйства в выбросы парниковых газов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IPCC и Our World in Data, 2019–2023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агросекторе особенно важны метан от жвачных животных и рисовых чеков, а также выбросы при производстве удобрений.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уступает энергетике, но остаётся крупным источником выбросов и одновременно одной из самых уязвимых к климату отраслей.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71" y="1340425"/>
            <a:ext cx="472145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мирового сельского хозяйства
</a:t>
            </a:r>
            <a:endParaRPr lang="en-US" sz="245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FAO и региональной географии сельского хозяйства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регионов складывается под влиянием климата, почв, плотности населения, уровня технологий и ориентации на рынок.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не случайна: она показывает, как природа и экономика вместе формируют профиль сельского хозяйства.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чем торгует на мировом аграрном рынке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Бразилия, Нидерланды, Франция, Германия, Канада и Австралия поставляют на рынок большие объёмы зерна, мяса, масла и сырья для переработки.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экспортёры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Япония, Великобритания, Германия, страны Персидского залива и Северной Африки активно покупают продовольствие, чтобы покрыть дефицит собственной продукции.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импортёры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Кофе, какао, сахар и растительные масла формируют значимую часть экспорта стран тропического пояса и часто связаны с плантационным хозяйством.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Плантационные культуры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делает страны взаимозависимыми: урожайные успехи одних компенсируют дефицит других, но сбои логистики быстро отражаются на ценах.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взаимной зависимости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 кукуруза занимают ключевое место в торговле, потому что от них зависят цены на хлеб, корма и продовольственная стабильность.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как базовый товар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продовольственная безопасность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производство, рынок и доходы населения связаны с устойчивостью снабжения продуктами.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00" y="33658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819" y="335925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7625" y="1493250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2438" y="1493250"/>
            <a:ext cx="200925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меняют агросектор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отслеживать состояние полей, выявлять засуху и оценивать развитие культур. Это даёт возможность принимать решения раньше и точнее.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машины выполняют посев, обработку и уборку с высокой точностью. Это сокращает трудозатраты и повышает эффективность на крупных хозяйствах.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техники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ускоряет выведение устойчивых сортов, а роботы берут на себя часть рутинных операций. В результате хозяйства лучше адаптируются к климатическим рискам.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роботизация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Беспилотники быстро осматривают большие площади, фиксируют болезни растений и помогают оценивать равномерность всходов без лишних затрат времени.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в поле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влажности и капельные системы подают воду только туда, где она действительно нужна. Так снижается расход воды и уменьшаются потери урожая.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орошение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 решения для мирового сельского хозяйства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FAO, World Bank и IPCC, 2020–2024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ответ редко решает всё сразу: нужны технологии, поддержка фермеров и более устойчивые цепочки поставок.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комплексные меры: вода, почвы, хранение и доходы фермеров должны улучшаться одновременно, иначе уязвимость системы сохранится.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того, насколько эффективно работают фермеры, логистика и государственная политика, зависит питание людей, устойчивость регионов и способность мира отвечать на климатические и социальные вызовы.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 — это не только поля, но и будущее устойчивого мира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2026-06-03T05:15:05Z</dcterms:created>
  <dcterms:modified xsi:type="dcterms:W3CDTF">2026-06-03T05:15:05Z</dcterms:modified>
</cp:coreProperties>
</file>