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вместо выбрасывания: зачем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выбрасывать, а возвращать в дело: меньше мусора, больше пользы.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не исчезает после урны: его нужно собрать, отсортировать и обработать. Только тогда отходы могут стать новым сырьём, а не просто грузом для свалки.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урны до нового сырья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исчезает мусор после урны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отходы попадают в контейнер, и именно этот момент часто решает их дальнейшую судьбу. Если выбрана неправильная ёмкость, материал уже труднее отделить от других.
</a:t>
            </a:r>
            <a:endParaRPr lang="en-US" sz="1635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сортировки отходы могут поехать на перерабатывающий завод или на свалку. Грязные и смешанные отходы чаще всего не принимают в переработку, потому что их сложно очистить.
</a:t>
            </a:r>
            <a:endParaRPr lang="en-US" sz="1615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Сортировочная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мусоровоз доставляет содержимое на сортировку, где фракции разделяют по видам. Чем меньше смешивания, тем выше шанс, что материал отправят дальше, а не в остаток.
</a:t>
            </a:r>
            <a:endParaRPr lang="en-US" sz="1615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Решает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важны не только последующие этапы, но и то, как человек выбрасывает вещь. Правильный контейнер и минимальная грязь делают переработку намного реальнее.
</a:t>
            </a:r>
            <a:endParaRPr lang="en-US" sz="16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контейнера до готового изделия: каждый этап влияет на результат.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всё можно переработать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материал можно переработать бесконечно. Для многих отходов нужна специальная технология, а если её нет, материал приходится отправлять в остаток.
</a:t>
            </a:r>
            <a:endParaRPr lang="en-US" sz="1624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подходящий материал теряет ценность, если он грязный или смешан с другим. Остатки еды, жир и лишние слои мешают переработке и усложняют очистку.
</a:t>
            </a:r>
            <a:endParaRPr lang="en-US" sz="1642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упаковки состоят сразу из нескольких материалов. Их трудно разделить, поэтому переработка становится дороже и часто менее эффективной для сортировочных линий.
</a:t>
            </a:r>
            <a:endParaRPr lang="en-US" sz="1587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имеет смысл только тогда, когда есть спрос на вторичное сырьё. Если новый материал никто не покупает, собранные отходы не доходят до нового изделия.
</a:t>
            </a:r>
            <a:endParaRPr lang="en-US" sz="15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раздельная сортировка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разделять отходы по видам, а не складывать всё вместе. Так чистая бумага не контактирует с грязным пластиком, а ценные фракции не портятся.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чистые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фракция, тем легче её принять на переработку. Одна испачканная упаковка может ухудшить качество целой партии, особенно если речь идёт о бумаге.
</a:t>
            </a:r>
            <a:endParaRPr lang="en-US" sz="1346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остатка
</a:t>
            </a:r>
            <a:pPr algn="l" indent="0" marL="0">
              <a:lnSpc>
                <a:spcPct val="100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сбор снижает объём того, что нельзя использовать повторно. Чем меньше смешанных отходов, тем меньше нагрузка на свалки и сортировочные станции.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шансов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сортировка экономит время и ресурсы на следующем этапе. На переработку попадает больше полезного материала, а выбраковка становится ниже.
</a:t>
            </a:r>
            <a:endParaRPr lang="en-US" sz="13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правильная сортировка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на линию
</a:t>
            </a:r>
            <a:pPr algn="ct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сортировке отходы разделяют по основным видам: бумага, пластик, стекло, металл и органика. Это помогает отделить чистое сырьё от того, что уже не подходит.
</a:t>
            </a:r>
            <a:endParaRPr lang="en-US" sz="1287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переработке
</a:t>
            </a:r>
            <a:pPr algn="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разделения каждая фракция идёт в свой процесс: одни материалы моют, другие измельчают, третьи переплавляют или отправляют на компостирование.
</a:t>
            </a:r>
            <a:endParaRPr lang="en-US" sz="1287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отсортирован материал, тем качественнее получится новое сырьё и новый продукт. Ошибки на этом этапе уменьшают итоговый результат и увеличивают потери.
</a:t>
            </a:r>
            <a:endParaRPr lang="en-US" sz="12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 основными фракциями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фракции идут по разным маршрутам: одни превращаются в новое сырьё, другие — в изделия или строительные материалы.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материал, тем выше шанс на качественную переработку и меньше потерь.
</a:t>
            </a:r>
            <a:endParaRPr lang="en-US" sz="1362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переработки вторсырья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отходы встречаются чаще всего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часто встречается в тетрадях, коробках и упаковке. Если она чистая и сухая, её проще собрать отдельно и отправить в переработку на новую бумагу или картон.
</a:t>
            </a:r>
            <a:endParaRPr lang="en-US" sz="1046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бывает разным, поэтому его нужно сортировать внимательнее. Бутылки, контейнеры и крышки не всегда идут в одну и ту же фракцию.
</a:t>
            </a:r>
            <a:endParaRPr lang="en-US" sz="1159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
</a:t>
            </a:r>
            <a:pPr algn="l" indent="0" marL="0">
              <a:lnSpc>
                <a:spcPct val="100000"/>
              </a:lnSpc>
              <a:buNone/>
            </a:pPr>
            <a:r>
              <a:rPr lang="en-US" sz="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удобно тем, что его можно перерабатывать многократно. Но важно сдавать его без лишнего мусора и по правилам местного сбора.
</a:t>
            </a:r>
            <a:endParaRPr lang="en-US" sz="1167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ценен для переработки, потому что его выгодно собирать и переплавлять. Банки, крышки и алюминиевые предметы часто становятся новым сырьём.
</a:t>
            </a:r>
            <a:endParaRPr lang="en-US" sz="1112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отходы, например очистки от фруктов и овощей, можно компостировать там, где для этого есть система. Это уменьшает объём обычного мусора.
</a:t>
            </a:r>
            <a:endParaRPr lang="en-US" sz="10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помогают заметно сократить расход сырья.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базовый принцип осознанного обращения с отходами: меньше покупать лишнего, дольше использовать вещи и только потом сдавать их в переработку.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3R: reduce, reuse, recycle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переработка экономит энергию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сокращает затраты на добычу и обработку материалов: особенно заметна экономия при работе с металлом.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значение, тем больше энергии экономит переработка по сравнению с производством с нуля.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Environmental Protection Agency (EPA), материалы о переработке и энергосбережении.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pPr algn="ctr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энергии может требоваться для производства алюминия из вторсырья, чем из первичного сырья.
</a:t>
            </a:r>
            <a:endParaRPr lang="en-US" sz="592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польза при переработке металла: для него нужно значительно меньше энергии, чем для получения из руды.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Environmental Protection Agency (EPA), recycling and energy savings.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9%
</a:t>
            </a:r>
            <a:pPr algn="ctr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пластиковых отходов перерабатывается по данным международной статистики.
</a:t>
            </a:r>
            <a:endParaRPr lang="en-US" sz="592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отход становится новым материалом: часть пластика и других изделий пока не удаётся переработать из-за состава и загрязнения.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Global Plastics Outlook, 2022.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 начинается с 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вещи от покупки до нового цикла жизни.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остановить лишнюю покупку до того, как появится ненужный отход.
</a:t>
            </a:r>
            <a:endParaRPr lang="en-US" sz="660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способ сократить отходы — сначала подумать, действительно ли вещь нужна. Один лишний предмет в доме быстро превращается в мусор, а полезная вещь может служить ещё долго.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ответственному потреблению и сокращению отходов, UNEP.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 достаточно, чтобы сделать сортировку дома и в школе заметно точнее.
</a:t>
            </a:r>
            <a:endParaRPr lang="en-US" sz="660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правил помогают не ошибиться: пусто, чисто, сухо, отдельно и по местным правилам. Они снижают риск испортить целую партию отходов.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муниципальных программ раздельного сбора отходов.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правильный контейнер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бытовых предметов и типичные правила сортировки.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её второй шанс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материал — меньше проблем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упаковка сделана из одного материала, её проще отправить на сортировку и переработку. Когда слои можно быстро разделить, меньше отходов уходит в остаток, а у вещи появляется реальный шанс на вторую жизнь.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Маркировка, которую видно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и понятная маркировка помогает не гадать, куда выбросить упаковку. Чем яснее обозначены материал и способ разборки, тем меньше ошибок делают дома, в магазине и на сортировочной линии.
</a:t>
            </a:r>
            <a:endParaRPr lang="en-US" sz="1088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Упаковка, которую легко разобрать
</a:t>
            </a:r>
            <a:pPr algn="ctr" indent="0" marL="0">
              <a:lnSpc>
                <a:spcPct val="100000"/>
              </a:lnSpc>
              <a:buNone/>
            </a:pPr>
            <a:r>
              <a:rPr lang="en-US" sz="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покрытия, тёмный пластик и сложные комбинированные слои усложняют обработку. Удобная для разборки упаковка экономит время на сортировке и повышает вероятность, что материал действительно вернётся в производство.
</a:t>
            </a:r>
            <a:endParaRPr lang="en-US" sz="10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условия, без которых переработка не работает
</a:t>
            </a:r>
            <a:endParaRPr lang="en-US" sz="2475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Компостирование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Органику можно отправлять на компостирование, если для этого есть система. Тогда пищевые и растительные отходы становятся полезным материалом, а не лежат на свалке.
</a:t>
            </a:r>
            <a:endParaRPr lang="en-US" sz="1528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контейнеры делают первый шаг сортировки понятным и удобным. Когда во дворе, в школе или дома есть правильные баки, чистые фракции не смешиваются с общим мусором.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 разделение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Сортировочные линии отделяют бумагу, пластик, стекло и металл. Без таких установок даже правильно собранные отходы не превращаются в сырьё и часто уходят в остаток.
</a:t>
            </a:r>
            <a:endParaRPr lang="en-US" sz="14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мусора к ресурсу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сократить покупки, потом использовать вещи повторно и только затем сдавать отходы в переработку, мусора становится меньше, а полезных материалов — больше. Это самый разумный цикл для человека и города.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2026-07-25T15:06:07Z</dcterms:created>
  <dcterms:modified xsi:type="dcterms:W3CDTF">2026-07-25T15:06:07Z</dcterms:modified>
</cp:coreProperties>
</file>