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литературе: главный источник нравственных ценностей и конфликта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литературе: место любви, долга и испытания характера.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семьи важна в литературе 11 класса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семейные отношения литература показывает эпоху, характер героя и нравственный выбор. Эта тема помогает понять, как личная жизнь связана с историей, традицией и конфликтом поколений.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художественный образ в литературе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раскрывается через героев, их диалоги, бытовые детали и совместные поступки, которые показывают уровень доверия, близости и внутренней культуры.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тексте может быть символом защиты, памяти и порядка, но может становиться образом давления, лжи, отчуждения и утраты свободы.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 века семья часто связана с воспитанием и традицией, а в XX веке — с историческим разломом, сиротством и разрывом между поколениями.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Ростовых и Болконских в романе Л. Н. Толстого «Война и мир»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Ростовы: дом тепла и доверия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Ростовых семейная жизнь строится на открытости, гостеприимстве и взаимной поддержке. Праздники, разговоры и общая эмоциональная атмосфера создают ощущение живого, цельного дома, где каждый чувствует свою нужность и защищённость.
</a:t>
            </a:r>
            <a:endParaRPr lang="en-US" sz="974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Болконские: порядок, долг и строгость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Болконских организован иначе: здесь ценятся дисциплина, разум, служение долгу и внутренняя собранность. Эта сдержанная атмосфера подчёркивает высокие требования к человеку и показывает, как по-разному может быть устроен семейный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семейные ценности доминируют в литературных произведениях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чувства, которые удерживают семью от распада и делают её нравственным ориентиром.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литература связывает семью не с бытом, а с ответственностью, памятью и моральным выбором героя.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программных произведений школьного курса литературы 11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7257" y="1175216"/>
            <a:ext cx="4065385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в произведениях русской классики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семейный конфликт раскрывает характеры героев и ценности эпохи.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тема в классике показывает, что личная судьба героя всегда связана с нравственным и историческим контекстом.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классики, изучаемые в школьном курсе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Отцы и дети как вечная проблема литературы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 возникает там, где расходятся ценности, представления о долге и способы понимать жизнь. Он делает семейные отношения неустойчивыми и проверяет зрелость каждого героя.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«отцов и детей» в литературе выходит за рамки идеологии. Она включает нравственную, психологическую и бытовую несовместимость людей, принадлежащих к разным эпохам.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Тургенева спор Павла Петровича и Базарова сталкивает дворянскую традицию с новыми идеями разночинной интеллигенции. Это не просто ссора, а столкновение мировоззрений.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поколенческий конфликт в художественном тексте почти всегда становится испытанием для семьи, где особенно заметны гордость, обида, любовь и невозможность полного взаимопонимания.
</a:t>
            </a:r>
            <a:endParaRPr lang="en-US" sz="12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семейный конфликт в литературном сюжете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динамику семейного конфликта в произведениях русской литературы.
</a:t>
            </a:r>
            <a:endParaRPr lang="en-US" sz="15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матери: забота и духовная опора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как хранительница дома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образ в литературе чаще всего связан с теплом, самоотверженностью и умением сохранять дом как пространство памяти. Он создаёт ощущение защиты и нравственной устойчивости.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как закон и ответственность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Отцовский образ выражает требовательность, порядок и ответственность за судьбу семьи. При этом классическая литература показывает его не только как авторитет, но и как человека, способного ошибаться и страдать.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произведения чаще всего изучаются по теме семьи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семейная тема особенно заметна там, где личные отношения связаны с историей, нравственным выбором и конфликтом поколений.
</a:t>
            </a:r>
            <a:endParaRPr lang="en-US" sz="1539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тексты, в которых семья показана как центр характера, конфликта и исторической судьбы.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круга произведений 11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носители семейной памяти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традиций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 проявляются в правилах общения, совместных ритуалах и отношении к старшим. Именно так литература показывает преемственность: ребенок усваивает не только слова, но и образ жизни близких.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рода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предках помогает герою понять, к какой среде он принадлежит и какие ценности должен сохранить. Она формирует самоидентификацию и нередко становится нравственным ориентиром в решающий момент.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Родовой дом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литературе хранит не только быт, но и память о поколениях. В его пространстве закрепляются привычки, ценности и семейный уклад, по которым герой узнает свое происхождение и внутреннюю опору.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реликвии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портреты, старые вещи и другие реликвии становятся материальными следами семейной истории. Через них в тексте передаются чувства, традиции и представление о долге перед предками.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24651"/>
            <a:ext cx="4814700" cy="23719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воспитание героя в литературе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литературное воспитание определяется не только наставлениями, но и атмосферой дома, поступками взрослых и тем, какой нравственный опыт получает герой.
</a:t>
            </a:r>
            <a:endParaRPr lang="en-US" sz="1403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в литературе раскрывается через пример семьи: оно может укреплять характер, искажать личность или приводить к нравственному испытанию.
</a:t>
            </a:r>
            <a:endParaRPr lang="en-US" sz="1594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классической литературы, изучаемые в школьном курсе 11 класса.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источник нравственного выбора героя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проверяют, способен ли герой поставить долг выше личного желания. В русской литературе именно этот выбор часто определяет судьбу персонажа и показывает его нравственную зрелость.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условиях утраты или внутреннего разлада герой остается ответственным перед памятью семьи. Поэтому семейная тема в литературе всегда связана не только с чувствами, но и с моральной позицией.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Гринев следует отцовскому наказу и сохраняет честь; Андрей Болконский переосмысливает ценность близких перед лицом войны; Катерина в «Грозе» трагически сталкивает чувство и семейный порядок.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литературе XX века: утрата, война, разрыв и надежда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 часто показывает семью на фоне исторических потрясений: войны, революции, голода, репрессий и эвакуации. В таких текстах дом нередко распадается или живет в состоянии постоянного испытания.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даже при разрыве связей сохраняются память, любовь и верность близким. Именно они поддерживают человека у Шолохова, Твардовского, Васильева и Распутина, придавая семейной теме нравственную высоту.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семейного мира ценятся в литературе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 семье диалог и взаимное участие, тем убедительнее литературный образ дома как пространства защиты, а не контроля.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доверие, уважение и верность: именно они удерживают семью от распада и превращают ее в нравственную опору героя.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семейных моделей в произведениях русской литературы XIX–XX веков; аналитическая оценка, 2025.
</a:t>
            </a:r>
            <a:endParaRPr lang="en-US" sz="11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семьи в литературе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семейный мир проходит путь от создания союза к памяти и передаче опыта следующему поколению.
</a:t>
            </a:r>
            <a:endParaRPr lang="en-US" sz="15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295212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324462"/>
            <a:ext cx="5265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550" y="1507574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454924"/>
            <a:ext cx="526500" cy="526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семейные отношения в литературе часто становятся источником трагедии
</a:t>
            </a:r>
            <a:endParaRPr lang="en-US" sz="2886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Авторитаризм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действует только приказ, а не разговор, герой лишается права на собственное чувство и решение. В литературе такой уклад почти всегда ведет к внутреннему надлому и конфликту.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связей поколений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родители и дети утрачивают общий нравственный язык, исчезает преемственность и ослабляется семейная память. Литература показывает, что такой разрыв нередко ведет к одиночеству и гибели.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Разобщенность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Недоверие, молчание и эмоциональная холодность разрушают даже внешне благополучный дом. Герои перестают слышать друг друга, и семейная связь превращается в формальность без живого участия.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давление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обстоятельства — война, бедность, сословные ограничения, исторические перемены — усиливают семейный кризис. Поэтому трагедия в классике часто оказывается не частной, а общественной проблемой.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Несвобода личности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Жесткие нормы патриархального быта ограничивают выбор человека и особенно остро ударяют по тем, кто зависит от семьи материально и социально. Трагедия возникает там, где невозможна личная воля.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модели в произведениях 11 класса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несколько литературных моделей семьи и показывает, что каждая из них раскрывает свой способ передачи ценностей, власти и ответственности.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не предлагает единственного идеала семьи: она сопоставляет разные модели и показывает, что их ценность определяется нравственным результатом, а не внешней формой.
</a:t>
            </a:r>
            <a:endParaRPr lang="en-US" sz="148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 «Война и мир»; А. С. Пушкин «Капитанская дочка»; А. Н. Островский «Гроза»; обобщение школьного курса литературы 11 класса.
</a:t>
            </a:r>
            <a:endParaRPr lang="en-US" sz="10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литературную семью устойчивой или хрупкой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семьи распадаются не внезапно: кризис обычно начинается с молчания, недоверия и привычки не замечать чувства другого.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держится на любви и диалоге, а хрупкость — на страхе, жестокости и обмане, которые разрушают духовную связь между близкими.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семейных отношений в русской литературе XIX–XX веков; аналитическая оценка, 2025.
</a:t>
            </a:r>
            <a:endParaRPr lang="en-US" sz="12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литературе: урок памяти и ответственности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семья показывает, как любовь, долг и память рода формируют человека и проверяются историей. Через семейные сюжеты писатели раскрывают силу характера, цену разрыва и ценность подлинной близости.
</a:t>
            </a:r>
            <a:endParaRPr lang="en-US" sz="17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2026-05-23T20:21:32Z</dcterms:created>
  <dcterms:modified xsi:type="dcterms:W3CDTF">2026-05-23T20:21:32Z</dcterms:modified>
</cp:coreProperties>
</file>