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о Правде: нравственный смысл и литературная функция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в сказке проверяется поступком и всегда меняет сюжет.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правда означает не только честность, но и восстановление справедливости, верность слову и согласие с совестью. Ложь может дать героям временное преимущество, однако итог сюжета обычно возвращает миру нравственный порядок.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в мире сказки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конфликт часто возникает там, где искренность сталкивается с притворством, а открытое действие — с тайным умыслом. Именно это противопоставление запускает движение сюжета.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 вносит напряжение и делает испытания героя более значимыми: на фоне обмана особенно ясно проявляются смелость, верность слову и способность различать подлинное и мнимое.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мотив разоблачения строит узнаваемую композицию: обман сначала скрывает истину, затем подвергается проверке и в итоге теряет силу перед справедливым исходом.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сказка превращает нравственный выбор в главное событие: не только победа, но и способ её достижения показывает, кто достоин уважения и доверия.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как основа сказочного конфликта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через которые в сказке обозначается правда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открытость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в сказочной поэтике часто связана со светом, ясным пространством и прямой речью. Такие образы помогают читателю быстро почувствовать, где скрыта истина, а где начинается обман.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движение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ней соотносятся чистая вода, дорога, распахнутая дверь и книга как знак знания и порядка. Эти детали подчёркивают, что правда не прячется, а делает мир понятным и доступным.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обман строится на слове и на подмене, потому что эти приёмы быстрее всего нарушают доверие между героями.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показывают: чем незаметнее ложь на старте, тем сильнее её последствия и тем важнее последующее разоблачение.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8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типовых сказочных сюжетов; условная схема, не статистическое исследование
</a:t>
            </a:r>
            <a:endParaRPr lang="en-US" sz="98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обмана чаще всего встречаются в сказках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герой и его нравственное преимущество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герой действует прямо: выполняет обещания, не присваивает чужого и не пытается выиграть за счёт обмана. Поэтому его поступки вызывают доверие у окружающих и укрепляют его авторитет.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сила заключается не только в смелости, но и в способности пройти испытание без внутреннего унижения. Даже в трудной ситуации такой персонаж сохраняет достоинство и не утрачивает самоуважения.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Антагонист, напротив, опирается на хитрость и потому оказывается уязвимым: рано или поздно обман требует новых обманов, а это приводит к разоблачению и потере преимущества.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и ложь в сказочном сюжете: основные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нравственный выбор влияет на развитие и финал сказки.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в сказке связана с ясностью и нормой, а ложь — с нарушением доверия; именно поэтому финал почти всегда возвращает справедливость.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устойчивых мотивов народной и литературной сказки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схема разоблачения лжи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типична для народных и литературных сказок, где истина раскрывается через испытание и проверку.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Финальное наказание — суд, стыд, изгнание или утрата статуса — возвращает миру порядок и показывает, что ложное преимущество не может быть устойчивым.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 нарушает не только моральную норму, но и внутреннюю логику сказочного мира: нарушенное доверие должно быть восстановлено, иначе сюжет не приходит к равновесию.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мешает справедливому распределению награды и часто позволяет присвоить чужой труд, заслугу или право, поэтому его последствия неизбежно выходят за пределы одного эпизода.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ложь в сказке почти всегда наказуема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Мудрый судья и проверка слова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сказках истина устанавливается не силой, а вопросом, спором, загадкой или испытанием. В этот момент слово героя становится доказательством, а не просто репликой в диалоге.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мудрого судьи связан с царём, старцем или справедливым правителем, который умеет отделить факт от вымысла. Так сказка подчёркивает ценность рассудительности и внимательного слушания.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Остальные ценности поддерживают нравственный выбор героя и помогают сказке показать, как внутренний стержень влияет на поступки.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справедливость задают смысловой центр сюжета; остальные качества работают как условия моральной устойчивости героя.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русских народных и литературных сказок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Ценности, которые утверждает сказка о правде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афористика переносит сказочный опыт в повседневную речь, поэтому сказка не выглядит отдалённым вымыслом, а становится частью живой морали.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сжимают сказочный вывод до одной яркой формулы: они легко запоминаются и сразу задают нравственную оценку поступка без длинных объяснений.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о правде и лжи обычно строятся на противопоставлении: честное слово связано с доверием, а обман — с неизбежным разоблачением и потерей уважения.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пословицы читатель видит: оценка обмана и честности в культуре стабильна, а нравственный итог важнее краткой выгоды и внешнего успеха.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как краткая формула сказочной правды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авторов литературной сказки правда чаще проверяется не только поступком, но и внутренним сомнением героя: важно не просто не лгать, а осознанно выбирать позицию.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глубина делает конфликт ближе к реальной жизни старшеклассника: ошибка, самообман и исправление становятся частью взросления, а не только сюжетной схемой.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 в таких текстах нередко выглядит привлекательно — как красота, блеск, успех или воспитанная речь, — поэтому читателю приходится внимательнее различать форму и сущность.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сказки: усложнение темы правды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произведения показывают разные способы выявления правды и их итог для героев.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правда выявляется через испытание: она либо ограничивает желание, либо разоблачает видимость, либо возвращает нарушенный порядок.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и европейские сказочные сюжеты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Произведения, в которых правда раскрывает сюжет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начинается с готовности признать ошибку: сказка уважает не безупречность, а способность отвечать за последствия своих решений и не прятаться за оправданиями.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становится нравственно сильнее, когда не присваивает чужое и не использует случайную выгоду; именно это отличает зрелый выбор от удобного самооправдания.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обещания в сказке имеет особый вес: слово здесь приравнивается к действию, поэтому его нарушение воспринимается как утрата внутренней опоры.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честность связывает правду с достоинством: герой сохраняет самоуважение не тогда, когда побеждает любой ценой, а когда остаётся верен себе и норме.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как личная ответственность героя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правду от удобной версии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в сказочном сюжете: от факта к выводу через свидетельства и последствия.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детали, которые маркируют правду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в сказке часто сопровождается открытым пространством: дверью, дорогой, светом, прозрачной водой или простым предметом, который не скрывает смысла и не требует догадок.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Ложь, напротив, прячется в затемнении, маске, закрытой комнате или искажённом отражении; такие детали не просто украшают текст, а заранее предупреждают о фальши ситуации.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часто не только завершает конфликт, но и показывает, как изменились отношения между персонажами после проверки правды.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сказка возвращает нарушенное равновесие; наказание и награда усиливают моральный смысл, а прощение зависит от признания вины.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финалов русских народных и литературных сказок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финал сказок о правде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правды остаётся актуальной сегодня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о правде помогают обсуждать фейки, слухи и манипуляцию: механизм обмана в них легко соотнести с информационной средой, знакомой каждому школьнику.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особенно важны темы репутации и публичного слова: один неточный или нечестный поступок может быстро изменить отношение окружающих и вызвать цепочку последствий.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сюжет делает нравственный выбор наглядным: он показывает, что проверка фактов, ответственность и честность не устаревают даже в цифровую эпоху.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правде: итог и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видеть в правде не абстрактное понятие, а жизненный ориентир: именно честность, ответственность и справедливость сохраняют порядок, доверие и человеческое достоинство.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2026-05-23T14:56:26Z</dcterms:created>
  <dcterms:modified xsi:type="dcterms:W3CDTF">2026-05-23T14:56:26Z</dcterms:modified>
</cp:coreProperties>
</file>