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11. Moscow: Its Past and Present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культура и современная жизнь российской столицы в одном модуле.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город истории, языка и современных возможностей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впервые упомянутая в 1147 году, сегодня является столицей России и одним из крупнейших городов Европы. Её история, транспорт, культура и повседневная жизнь помогают расширять словарь и понимать динамику мегаполиса.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укреплённого пункта к столице государства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1147: первое упоминание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впервые появляется в летописи как небольшое поселение на реке Москве. Уже тогда её положение было удобным для торговли, обороны и связи между землями.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века: рост политического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ядром объединения русских земель. Кремль укрепляется как центр власти, а Москва всё увереннее определяет политическую и духовную жизнь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1712: утрата столичного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столицы в Санкт-Петербург Москва сохраняет значение крупного города, но её роль меняется: она остаётся историческим, торговым и культурным центром.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возвращение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вновь становится столицей и получает новые административные функции. С этого момента её развитие всё теснее связано с государственным управлением, промышленностью и ростом населения.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отражает не только расширение города, но и усиление его роли как центра притяжения рабочей силы и услуг.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динамика показывает устойчивую урбанизацию и концентрацию функций столицы в одном мегаполисе.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1897 года; всероссийские переписи 1959, 1989, 2002, 2010 гг.; официальные оценки численности населения Москвы,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growth of Moscow over time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Kremlin and Red Square: the historical heart of Moscow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 символ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остаётся не только архитектурным памятником, но и действующей резиденцией государственной власти. Его стены, башни и соборы формируют образ Москвы, в котором история напрямую связана с политической традицией.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 национальная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веками была пространством торговли, церемоний и публичных событий. Сегодня она воспринимается как место, где особенно ясно читается связь города с историей страны и её коллективной памятью.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панорамный образ столицы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на Кремль, собор Василия Блаженного и Спасскую башню стал одним из самых узнаваемых символов России. Эта панорама помогает увидеть Москву как город, где памятники формируют живую городскую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95455"/>
            <a:ext cx="321434" cy="25714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Architectural layers of the city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наследие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храмы и монастырские ансамбли напоминают о ранних этапах развития Москвы. Они сохраняют связь города с допетровской Русью и придают центру историческую глубину.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 купеческая Москва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Особняки, усадьбы и доходные дома XVIII–XIX веков формируют облик старых кварталов. Эти здания отражают эпоху, когда Москва активно развивалась как торговый и культурный центр.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Сталинский ампир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высотки и представительные ансамбли 1950-х годов подчёркивают государственный масштаб послевоенной Москвы. Их архитектура делает силуэт города узнаваемым и выразительным.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модернизм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второй половины XX века отличаются функциональностью, широкими магистралями и крупными общественными зданиями. Они показывают, как город приспосабливался к массовому жилищному строительству.
</a:t>
            </a:r>
            <a:endParaRPr lang="en-US" sz="1188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небоскрёбы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деловые кварталы добавили Москве вертикаль стекла и стали. На этом фоне особенно заметен контраст между исторической застройкой и архитектурой глобального мегаполиса.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86507"/>
            <a:ext cx="4300800" cy="1916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показывают, как менялись функции Москвы и её значение в государстве.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менял роль города: от укреплённого пункта до столицы, от военного символа до современного мегаполиса.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 общеизвестные этапы истории Москвы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stages in Moscow's history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Moscow during World War II and the memory of victory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1941 года Москва оказалась одной из главных целей наступления. Опасность для города была не только военной, но и символической: речь шла о судьбе страны и её управления.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Москву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города стала одним из решающих эпизодов войны. Сопротивление советских войск показало, что наступление может быть остановлено, а у жителей появилось чувство общего испытания и ответственности.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7 ноября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парада на Красной площади в военное время имело особую моральную силу. Он демонстрировал устойчивость столицы и укреплял веру в победу, несмотря на тяжёлую обстановку на фронте.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победе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Мемориалы, музейные экспозиции и памятные даты сохраняют представление о Москве как о городе мужества. Эта память помогает понимать не только прошлое, но и современную гражданскую идентичность.
</a:t>
            </a:r>
            <a:endParaRPr lang="en-US" sz="9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Moscow developed into a megacity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города: от укреплённого поселения до цифрового мегаполиса.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пересадок помогает соединять центр, жилые районы и пригороды, поддерживая ежедневные поездки миллионов людей.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остаётся ядром системы, а МЦК и МЦД усиливают связность города и снижают зависимость от автотранспорта.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городских поездок в Москве на основе общеизвестной роли видов транспорта,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in Moscow: what keeps the city moving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символ экономических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стал узнаваемым образом постсоветской Москвы и точкой притяжения для бизнеса. Высокие башни, стекло и свет подчёркивают стремление столицы говорить на языке глобального мегаполиса. При этом рядом остаётся исторический центр, создающий выразительный контраст эпох.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работы и повседневных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деловом районе сосредоточены офисы крупных компаний, банков и сервисных организаций. Сюда приезжают на встречи, в апартаменты и на смотровые площадки, поэтому пространство живёт не только днём. Архитектура района делает его частью ежедневного ритма города.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 часть городского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особенно заметно показывает двойственную природу столицы. С одной стороны, это современная деловая среда с небоскрёбами и технологиями; с другой — город с глубокой исторической памятью. Именно это сочетание heritage and modernity делает Москву узнаваемой и многослойной.
</a:t>
            </a:r>
            <a:endParaRPr lang="en-US" sz="1112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и современный деловой образ столицы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образования, науки и культуры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 МГИМО формируют высокий уровень университетского образования в столице. Они привлекают студентов со всей страны и готовят специалистов для науки, дипломатии, управления и международных проектов.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концентрирует исследовательские институты, лаборатории и академические площадки. Это создаёт условия для прикладной и фундаментальной науки, а также для сотрудничества между университетами и промышленностью.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музейная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театр, Третьяковская галерея и другие учреждения делают Москву центром национальной культуры. Здесь регулярно проходят выставки, премьеры и события, формирующие общероссийскую культурную повестку.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библиотеки, музеи и выставочные пространства расширяют доступ к знаниям и искусству. Они поддерживают школьное и университетское обучение, а также помогают лучше понимать историю и современность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основные функции столицы и повседневная городская среда.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столетия Москва прошла путь от средневекового центра к многофункциональному мегаполису, где усложнились управление, транспорт, экономика и городская среда.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и современных характеристик Москвы из учебного материала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прошлое и настоящее в 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представлены в учебной условной шкале, чтобы показать распределение функций крупного мегаполиса.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услуги, финансы и деловое управление: именно они определяют роль Москвы как центра принятия решений и концентрации капитала.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учебного модуля, без использования единой официальной статистической базы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современной Москвы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повседневная жизнь в Москве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остаётся главным способом передвижения по городу, но его дополняют пробки, пересадки и цифровые навигаторы. Для многих жителей маршрут строится с учётом времени суток и плотности движения.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смартфоне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помогают оплачивать поездки, заказывать доставку и получать городские услуги. Это делает повседневные дела быстрее и снижает зависимость от очных визитов в учреждения.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пространства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набережные и велосипедные маршруты меняют качество городской среды. Москвичи всё чаще используют общественные пространства не только для прогулок, но и для спорта, встреч и семейного досуга.
</a:t>
            </a:r>
            <a:endParaRPr lang="en-US" sz="894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 — разный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исторических кварталах сохраняется старый облик улиц, тогда как новые жилые районы предлагают современную инфраструктуру. Такой контраст хорошо показывает, насколько неоднородной стала столица.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набережная и городское пространство отдыха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 как место городского общения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 показывает, как Москва превращает отдых в часть ежедневной жизни. Здесь сочетаются прогулочные маршруты, спортивные зоны и места для встреч, поэтому пространство работает и как парк, и как современная городская площадка. Оно особенно хорошо передаёт динамику столицы.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Зарядье: природа рядом с историческим центром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Зарядье стало примером того, как можно соединить ландшафт, архитектуру и вид на старую Москву. Пространство рядом с Кремлём привлекает не только туристов, но и жителей города. Оно подчёркивает идею открытой и комфортной столицы.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Москва-река как линия отдыха и 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Москвы-реки объединяют пешеходные маршруты, благоустроенные зоны и городские виды. Здесь особенно заметно, что столица развивается не только как деловой центр, но и как место для спокойного досуга. Вода и архитектура создают узнаваемый городской образ.
</a:t>
            </a:r>
            <a:endParaRPr lang="en-US" sz="11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историческое наследие Москвы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цикл работы с памятниками в городской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вызовы стоят перед Москвой как столицей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жителей создаёт серьёзную нагрузку на дороги, жильё, школы и поликлиники. Город должен постоянно расширять инфраструктуру, чтобы сохранять качество жизни в условиях роста.
</a:t>
            </a:r>
            <a:endParaRPr lang="en-US" sz="784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развитая сеть метро не полностью снимает проблему пробок и пересадок. Поэтому Москве нужны новые развязки, удобные маршруты и более тесная связь между разными видами транспорта.
</a:t>
            </a:r>
            <a:endParaRPr lang="en-US" sz="784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Дороговизна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квартиры в столице остаётся высоким, а это влияет на доступность жилья для молодых семей и студентов. Реновация и новое строительство частично смягчают проблему, но не устраняют её полностью.
</a:t>
            </a:r>
            <a:endParaRPr lang="en-US" sz="784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мегаполис сталкивается с загрязнением воздуха, шумом и дефицитом зелёных зон в отдельных районах. Развитие парков, общественного транспорта и благоустройства помогает улучшать ситуацию.
</a:t>
            </a:r>
            <a:endParaRPr lang="en-US" sz="784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получают новые сервисы и инвестиции быстрее других, поэтому городской опыт жителей заметно различается. Управление столицей требует выравнивания возможностей и внимательной работы с каждым районом.
</a:t>
            </a:r>
            <a:endParaRPr lang="en-US" sz="7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выполнено в учебной условной шкале, чтобы показать масштаб столичных функций.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заметно выделяется в России по всем параметрам и сохраняет статус одного из крупнейших европейских мегаполисов по масштабу и значению.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сравнительное представление для учебной презентации; без привязки к единой статистической таблице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среди российских и мировых городов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память и обновление
</a:t>
            </a:r>
            <a:endParaRPr lang="en-US" sz="3824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Москвы не завершилась в прошлом: Кремль, Красная площадь и исторические районы продолжают жить рядом с транспортом, технологиями и современной городской средой, формируя столицу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2026-05-31T16:31:36Z</dcterms:created>
  <dcterms:modified xsi:type="dcterms:W3CDTF">2026-05-31T16:31:36Z</dcterms:modified>
</cp:coreProperties>
</file>