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книгах — это память, искренность и первые впечатления, которые формируют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вижу я себя ребёнком…»: тема детства в литературе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часто вспоминают детство
</a:t>
            </a:r>
            <a:endParaRPr lang="en-US" sz="258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яркие ощущения рождают воспоминания навсегда: семья, дом, школа, игры и первые переживания. В литературе детские годы помогают понять характер героя, его чувства к близким и причины поступков. Пятиклассникам особенно близки события вроде первого дня в школе и разговора с родителями.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76397"/>
            <a:ext cx="700800" cy="622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смотрит на мир в художественном тексте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помогает увидеть происходящее без притворства. Герой замечает то, что взрослые часто пропускают, и прямо называет чувства, не пряча обиду или радость.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эпизодах ребёнок сталкивается с требованиями и учится отвечать за поступки. Его реакции — страх, удивление, интерес — делают обучение живым и понятным.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 двор и класс в пространство приключений. Через неё герои учатся дружить, проверяют смелость, находят смысл в маленьких победах и новых правилах.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звучат мотивы удивления, страха, доверия, обиды. Ребёнок переживает сильнее и сразу, поэтому читатель лучше понимает, почему события оставляют след.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как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ребёнка раскрываются семейные отношения: забота, поддержка, иногда недопонимание. Простые домашние сцены показывают, как формируется доверие и понимание близких.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дорога в прошлое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связывает взрослого человека с детством: достаточно одной детали — игрушки, фотографии, запаха, окна или старой тетради. Она возвращает не только факт, но и целую картину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знаки памяти, чтобы показать важность пережитого. Для изображения хорошо подходят семейный альбом, детская комната, старые вещи или знакомый двор, где прошло детство.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остаётся в памяти о детстве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эмоция в момент события, тем дольше оно держится в памяти — даже если оно длилось совсем недолго.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детские воспоминания складываются не только из событий, но и из переживаний. Эмоциональные моменты выделяются на фоне обычных дней.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авторская учебная модель для иллюстрации (точных статистических значений не приводится).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события детства учат доверять людям и воспринимать жизнь ярче. Когда ребёнка поддерживают, он быстрее учится радоваться успехам и видеть в мире больше доброго.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 и обиды делают человека осторожнее и внимательнее к несправедливости. Если в детстве приходилось переживать неспокойные моменты, взрослее человек чаще замечает риск и защищает себя словами и делом.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помогает почувствовать уверенность, а равнодушие или грубость оставляют долгий след. Поэтому ребёнок запоминает не только событие, но и то, как к нему отнеслись.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черты характера взрослых связаны с тем, как их поддерживали в детстве. Тёплая атмосфера формирует спокойствие и уважение, а холод и резкость — настороженность и осторожность.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детства и их след в характере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воспоминание о детстве
</a:t>
            </a:r>
            <a:endParaRPr lang="en-US" sz="234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и чувство запускают цепочку, которая затем превращается в взрослое понимание себя.
</a:t>
            </a:r>
            <a:endParaRPr lang="en-US" sz="9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63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разные годы: что меняется с возрастом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меняются главные занятия, что кажется важным, и какие чувства выделяются сильнее. При этом память о детстве углубляется: человек начинает понимать себя точнее.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фокус внимания: от игры и семьи к дружбе, школе и самостоятельности. Взгляд на детство становится более осознанным, поэтому воспоминания начинают «работать» глубже.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обобщение учебного материала по развитию детей (без статистики).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особенно важны привычные места, где проходит каждый день: дом, класс, двор и дорога до школы. Именно там появляются первые дружбы, обиды, игры и первые «законы» поведения.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пространства становятся опорой памяти, потому что с ними связаны самые частые и самые искренние чувства. Поэтому в литературе знакомая среда усиливает эффект правды.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писатель точно называет такие места, читатель легче узнаёт себя и понимает настроение героя. Так создаётся ощущение близости: события кажутся реальными, потому что мир похож на наш.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ребёнка: дом, школа, двор
</a:t>
            </a:r>
            <a:endParaRPr lang="en-US" sz="28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хранят детские воспоминания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которая возвращает голос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в альбоме будто удерживает момент: улыбку, взгляд, даже интонацию. Стоит рассмотреть фон — и всплывают домашние разговоры и настроение дня. В литературе такие кадры часто становятся поворотной деталью воспоминания.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дневник: след первых успехов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школьный дневник держит больше, чем отметки. В нём остаются даты, подписи взрослых, обещания «исправить», а иногда и радость от похвалы. Через этот предмет писатель показывает, как детские оценки влияют на самоощущение героя.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игрушка: маленький талисман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игрушка остаётся дома, она как будто собирает вокруг себя безопасность. Её возвращение в руках напоминает о семейных праздниках, тихих вечерах и первых историях дружбы. В тексте предмет помогает понять: детство сохраняется не только в памяти, но и в вещах.
</a:t>
            </a:r>
            <a:endParaRPr lang="en-US" sz="14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 взрослый: что у них по-разному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ребёнок и взрослый испытывают похожие эмоции, жизненные «опоры» различаются: меняются границы дозволенного, ожидания, и то, как воспринимают ошибки.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сдвиг: по мере взросления игра и любопытство остаются, но растёт роль ответственности и контроля, поэтому воспоминания о детстве окрашиваются иначе.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педагогического опыта и анализа школьных литературных текстов (2026).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сравнивает своё настоящее с прошлым «я»: детский образ помогает понять, откуда взялись мечты, привычки, страхи и типичные реакции на людей и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возвращаются не только факты, но и чувства. Именно они часто объясняют, почему взрослый сейчас так реагирует: удивляется, стесняется, радуется или обижается.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в литературе нужен для внутреннего роста: герой узнаёт, как детские опыты сформировали его характер, и начинает иначе понимать поступки — свои и чужие.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взрослый человек видит себя ребёнком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раскрывает образ ребёнка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проходит через личные опоры и постепенно ведёт к нравственным выводам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произведениях о взрослении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таких историях становится временем проверки: герои пробуют новое, сталкиваются с трудностями и учатся понимать, что ответственность появляется не сразу.
</a:t>
            </a:r>
            <a:endParaRPr lang="en-US" sz="1449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различие между хорошим и плохим, по-новому смотрят на поступки окружающих. Через маленькие события меняется их взгляд на мир и на себя.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взросления детские впечатления превращаются в жизненный опыт. Читатель видит, что взросление — это постепенное умение выбирать и понимать людей.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ключевой поворот происходит из-за ошибки: герой осознаёт последствия, пытается исправить, учится отвечать за свои действия и чувствовать вину без саморазрушения.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01827"/>
            <a:ext cx="4231200" cy="2184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детства и их смысл в литературе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— это не только место или предмет, но и внутреннее состояние героя: от него зависит, как он видит события и отношения.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образы связывают внешнюю реальность и внутренние переживания. Поэтому один и тот же предмет может «звучать» по-разному в зависимости от чувства героя.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литературных образов в школьной программе (2026).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Ностальгия: светлая грусть по детству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соединяет радость от воспоминаний и лёгкую грусть по времени, которое уже не вернёшь. Её вызывают знакомые места, музыка, старые фотографии или любимая вещь.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тон помогает показать ценность прошлого: даже когда событие завершилось, оно продолжает жить внутри человека и влияет на его решения и отношение к людям.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детства
</a:t>
            </a:r>
            <a:endParaRPr lang="en-US" sz="282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складывается из разных «слоёв»: рядом с радостью живут страхи и сомнения, которые тоже помогают понять характер и дальнейшие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означает: детство запоминается не только как праздник. Равновесие радостного и трудного делает воспоминания правдивее и глубже.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школьных литературных текстов (2026).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взгляд на себя-ребёнка
</a:t>
            </a:r>
            <a:endParaRPr lang="en-US" sz="2747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себя сейчас и тогда, человек лучше замечает, какие чувства им руководят. Память помогает распознать причины привычных реакций и спокойнее относиться к себе.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Бережность к переживаниям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себя-ребёнка учит уважать детский опыт: даже простая обида могла казаться огромной. Это формирует терпимость и снижает резкость в общении.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помнишь, как трудно было раньше, легче увидеть, что и другим бывает страшно или неловко. Такой опыт помогает говорить мягче и слушать внимательнее.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героя в тексте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приём раскрывает путь взросления: герой учится делать выводы из прошлого. Читатель тоже тренирует умение учиться на собственных чувствах.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детство включает не только двор и игры, но и кружки, поездки, цифровые фотографии и переписку. При этом сохраняются узнаваемые школьные радости и семейные разговоры.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обиды и радости дружбы тоже никуда не исчезают. Меняются способы связи, но по-прежнему важны доверие, честность и то, как взрослые реагируют на переживания детей.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остаётся близкой и в старых, и в новых книгах, потому что в центре всегда человеческие отношения: поддержка, ревность, попытки справиться с трудностями и желание быть понятым.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Пятикласснику проще узнавать себя в таких текстах: школьные ситуации понятны, а детали помогают почувствовать, что взросление начинается с маленьких выборов и ежедневных впечатлений.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сегодня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внутри нас: главный смысл темы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ребёнка объясняет истоки памяти, характера и мечт. Детство остаётся внутренней опорой, а воспоминание о себе маленьком помогает понять ценности и путь взросления, связывая личное и общее.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2026-05-12T23:06:20Z</dcterms:created>
  <dcterms:modified xsi:type="dcterms:W3CDTF">2026-05-12T23:06:20Z</dcterms:modified>
</cp:coreProperties>
</file>