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Я. Аким «Мой брат Миша»: добрая история о семье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история о Мише, семье и добрых чувствах.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Аким и его добрые тексты для детей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Аким и его добрые тексты для детей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Аким писал просто, понятно и очень по-домашнему. Поэтому его произведения легко читать младшим школьникам: в них знакомые слова, ясные герои и чувства, близкие ребёнку.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истории — маленький Миша, вокруг которого раскрываются семейные отношения. Читатель видит обычную домашнюю жизнь, где важны внимание, забота и тёплое общение.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наблюдениях за ребёнком и на коротких семейных эпизодах. В них нет сложных событий, зато есть доброта, мягкая улыбка и понятные младшему школьнику ситуации.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легко воспринимается, потому что всё в нём близко детскому опыту. Оно напоминает, как интересно смотреть на мир глазами маленького, искреннего героя.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рассказывает произведение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— герой, которого легко представить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Любопытный маленький брат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выглядит как настоящий ребёнок, который всё замечает вокруг и удивляется самым обычным вещам. Его интерес к миру делает образ живым и очень узнаваемым для читателя. В этом особенно хорошо видна детская непосредственность.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и трогательный одновременно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поведении Миши есть что-то наивное и забавное, но это не вызывает насмешки. Наоборот, герой кажется милым, потому что действует по-своему, искренне и без притворства. Именно так дети часто и смотрят на жизнь.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рядом с которым хочется улыбнуться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вызывает тёплое отношение, потому что он не идеален, а настоящий. Его маленькие поступки, удивления и ошибки делают образ очень человечным. Такой герой легко запоминается и остаётся симпатичен читателю.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подбирают для первого класса, потому что его легко слушать, читать и обсуждать без сложных объяснений.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класс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возраста текст особенно понятен и близок детям.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 требования к отбору текстов для чтения в 1 классе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произведении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 привычной домашней обстановке, где всё знакомо и спокойно. Благодаря этому история сразу воспринимается как близкая и понятная ребёнку.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близким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Мише строится на доброте и привязанности. Читатель чувствует, что ребёнка любят не на словах, а в повседневных делах и заботе.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героя его не отвергают и не высмеивают. Взрослые рядом с ним терпеливы, внимательны и умеют мягко реагировать на детские поступки.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разговоры звучат просто и ласково. Именно такая речь создаёт ощущение доверия, в котором ребёнку спокойно и радостно.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в тексте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Детский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мир так, как его видит Миша: с удивлением и наивностью. Именно этот взгляд уже сам по себе делает обычные вещи забавными.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Неожиданная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смешные моменты, когда герой действует не так, как ожидают взрослые. Но юмор остаётся мягким: он не обижает, а вызывает улыбку.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Тёплая улыбка после эпизода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смешная деталь не разрушает, а усиливает симпатию к Мише. Читатель понимает, что за юмором стоит любовь и доброе отношение к ребёнку.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заметны любовь и нежность. Они передаются через простые слова, тёплые интонации и отношение к Мише, которого в семье принимают с добротой.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звучат в истории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вызывает удивление и улыбку, потому что ребёнок смотрит на мир по-своему. Его естественность делает происходящее живым и помогает читателю почувствовать радость общения.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спокойное и светлое настроение. Это происходит потому, что в истории много домашнего тепла, ласки и добрых чувств между близкими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знакомится с Мишей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восприятия героя в тексте Я. Акима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Якова Акима простой и очень понятный младшим школьникам. Короткие фразы помогают быстро уловить смысл и не терять интерес к чтению.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героям и рассказчику даётся естественно, без сложных оборотов. Это делает произведение удобным для чтения на уроке и для чтения вслух дома.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знакомых слов и выражений, которые звучат по-домашнему. Из-за этого история воспринимается легко, будто кто-то рассказывает её вслух в семье.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удобно читать вслух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удобно читать вслух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короткие предложения и ясный ход событий, поэтому читать его можно спокойно, не теряя смысла. Слова звучат легко и естественно, как дома в разговоре.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удобно менять интонацию: где-то передать улыбку, где-то удивление, а где-то ласковое отношение. Поэтому история сразу оживает и интересует младших школьников.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замечать в близких людях добрые черты и не спешить смеяться над их странностями. За смешными деталями здесь чувствуется внимание и любовь.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ценить простые домашние поступки: доброе слово, заботливый взгляд, помощь и участие. Именно из таких мелочей складывается настоящее семейное тепло.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терпение важно в семье не меньше, чем ласка. Когда взрослые относятся к ребенку мягко, он чувствует себя спокойно и уверенно.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о Мише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становится ясно, что любовь проявляется не в громких словах, а в обычных ситуациях. Поэтому маленький эпизод звучит очень по-человечески и запоминается.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23136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18244"/>
            <a:ext cx="292200" cy="259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не обижают героя, а делают его особенно живым. Юмор в тексте мягкий, поэтому читатель улыбается вместе с рассказчиком.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рассказчика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услышать, с какой теплотой рассказчик говорит о Мише. Его слова показывают, что малыш ему дорог, а наблюдения идут от сердца.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спокойный семейный мир, где ребенок окружен вниманием. Именно такие детали создают ощущение уюта, близкое каждому школьнику.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простыми словами, без длинных объяснений и трудных оборотов. Это помогает первокласснику сразу понять, что происходит, и не терять интерес к чтению.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Миши раскрывается через его поступки, реакцию и поведение. Ребенок видит героя в действии и легко запоминает его смешные и трогательные черты.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объем и ясная композиция делают произведение удобным для урока. Оно подходит для чтения, пересказа и разговора по содержанию без лишней сложности.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произведения для детей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видится Миша читателю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Трогательный и смешной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вызывает улыбку, потому что ведет себя по-детски непосредственно. Он удивляется, радуется и иногда делает все по-своему. Именно в этом его обаяние.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и запоминающийся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кажется настоящим, потому что он не идеален и очень похож на живого ребенка. Его легко пожалеть, поддержать и одновременно тепло вспомнить после 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школьника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639325" y="111702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сразу узнает знакомую обстановку: дом, близких людей и обычные разговоры, в которых слышны забота и внимание.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67600" y="210117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ведет себя как многие дети: задает неожиданные вопросы, удивляется и по-своему смотрит на привычные вещи.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055200" y="308532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смешные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маленькие промахи и наивные действия, которые не пугают, а вызывают улыбку и добрую реакцию.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242075" y="406947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Теплое продолжение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остается чувство близости к родным и радость от того, что в семье ребенка принимают и любят.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как из образа Миши раскрывается тема семейной любви и понимания.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оставляет теплое впечатление, потому что в нем нет резкости и споров. На первом плане — доброжелательность, мягкость и спокойная улыбка.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запоминается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 помогает легко следить за событиями и сразу понимать настроение героев. Младшему школьнику не нужно разгадывать сложные слова или запутанные повороты.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делает Мишу особенно живым и узнаваемым. Смешные детали не отвлекают от смысла, а, наоборот, подчеркивают его детскую искренность.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 настоящую жизнь в семье, поэтому ее легко представить и запомнить. Такие сюжеты остаются в памяти надолго, потому что в них есть тепло дома.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можно говорить после чтения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Миша улыбается 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можно обсудить, какие черты делают Мишу смешным и милым. Его наивность, удивление и детская непосредственность создают живой образ, который легко представить. Такие наблюдения помогают лучше понять характер героя и отношение к нему рассказчика.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звучит семейное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один важный разговор — о словах и деталях, которые передают любовь к Мише. Спокойный тон, ласковые интонации и домашние сцены показывают, что ребенок окружен заботой. Это помогает увидеть главную мысль произведения без лишних объяснений.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история, которую легко полюбить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«Мой брат Миша» — светлое произведение о семье, где даже маленькие домашние события становятся важными. Оно учит замечать доброту, беречь близких и улыбаться по-доброму.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2026-05-23T23:35:42Z</dcterms:created>
  <dcterms:modified xsi:type="dcterms:W3CDTF">2026-05-23T23:35:42Z</dcterms:modified>
</cp:coreProperties>
</file>