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этапы, направления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1939-1945, перелом 1942-1945 и бой на главных фронтах.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и начало Второй мировой войны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1939 году в мире усилились реваншистские амбиции Германии, Италии и Японии. Конфликт начался с нападения Германии на Польшу 1 сентября 1939 года, что привело к войне между странами Оси и антигитлеровской коалицией.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в Северной Африке в 1942 году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в октябре 1942 года между британскими и германо-итальянскими войсками завершилось победой союзников, значительно ослабив позиции Оси в регионе.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Эль-Аламейне: начало перелома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регионе открыли союзникам путь на юг Европы и подорвали контроль стран Оси над Средиземноморьем.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 североафриканских побед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1942 англо-американские войска успешно провели десант на северо-западе Африки, расширив фронт и создав угрозу для позиций противника на континенте.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«Факел»: высадка в Марокко и Алжире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— ключевой перелом войны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длилось с июля 1942 по февраль 1943 года, с участием более двух миллионов солдат с обеих сторон, и запомнилось трудными боями за каждый 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Ожесточённые уличные бои и масштаб конфликта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ознаменовала начало коренного изменения сил в пользу СССР, первым серьёзно отбросив наступление Вермахта.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Сталинграда для хода войны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потеряла свыше 800 тысяч человек, СССР — около миллиона. Капитуляция 6-й армии Паулюса стала важнейшим событием перелома на Восточном фронте.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потери и итог битвы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дуга — крупнейшее танковое сражение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Курской битве с июля по август 1943 года участвовало свыше 9000 танков и около двух миллионов солдат, что сделало её самой масштабной в истории танковой войной.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Вермахта не смогли прорвать оборону Красной армии, а последующее наступление советских войск закрепило их стратегическое преимущество.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перелом Второй мировой войны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1942-1943 годах союзники захватили инициативу после побед под Сталинградом и Курском, что сменило ход войны в пользу антигитлеровской коалиции.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массовое освобождение территорий СССР, включая Украину и Белоруссию, что укрепило позиции союзников на всех фронтах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«Багратион» и освобождение Белоруссии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22 июня по 19 августа советские войска провели наступление, уничтожив группу армий «Центр» и освободив значительную часть Белоруссии от немецкой оккупации.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наступательная операция летом 1944 года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 «Багратионом» союзники вели наступления на Западе и Юге, координируя усилия для ослабления позиций стран Оси на континенте.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действия союзников в Европе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блокады Ленинграда и его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длилась почти 2,5 года, вызвав мучительные лишения и гибель более миллиона жителей города, но город стойко держался.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прорыв блокады в январе 1944 под командованием генерала Говорова стал символом мужества и важным стратегическим успехом войны.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Восточной Европы в 1944 году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провела успешные операции в Молдавии и Сербии, что привело к освобождению ряда стран и разрушению фашистских режимов в регионе.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Прибалтики, Польши и Румынии ускорило приближение войны к территории Германии и укрепило позиции союзников на восточном фронте.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второго фронта: высадка в Нормандии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1944 года союзные войска высадились в Нормандии, создавая новый фронт, который значительно ослабил позиции Германии в Западной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«Оверлорд»: начало решающего наступления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обеспечила стратегический перелом, позволив скоординированным действиям союзников освободить Францию и ослабить войска Германии в Европе.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 второго фронта для коалиции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наступательные операции в начале 1945 года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Восточно-Прусская операция с января по апрель 1945 года позволила советским войскам взять Кёнигсберг и разрушить важный оплот противника на восточном фронте. Эта победа значительно сократила территорию под контролем Германии.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операция, проведённая весной 1945 года, освободила Австрию от немецких войск и внесла решающий вклад в ускорение падения нацистской Германии. Эти успехи ослабили Вермахт и приближали окончание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Берлина и капитуляция фашистской Германии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 началась 16 апреля 1945 года с массированного наступления советских войск и их союзников на столицу Германии. В ходе ожесточённых боёв город был полностью взят к маю.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 года фашистская Германия капитулировала, что символизировало окончание войны в Европе. Поднятие советского флага над Рейхстагом стало знаковым событием, ознаменовавшим победу над нацизмом.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 на Тихом океане: разгром Японии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1945 года США сбросили атомные бомбы на Хиросиму и Нагасаки, что нанесло сильнейший удар по японской военной мощи и городам. Эти действия ускорили капитуляцию Японии.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1945 года Япония официально капитулировала на борту линкора «Миссури». Вступление СССР в войну против Японии усилило давление и окончательно завершило боевые действия на Тихом океане.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разрушения 1942–1945 гг.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понёс огромные людские потери — более 26,6 миллионов человек погибло или пропало без вести. Такие цифры отражают масштаб трагедии и влияние войны на население страны.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потери Советского Союза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войны миллионы людей стали беженцами, вынужденными покинуть свои дома. Эти перемещения серьезно изменили демографическую ситуацию и потребовали социально-экономической поддержки.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беженцев и внутренняя миграция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городов и сёл были полностью разрушены в результате боевых действий и бомбардировок. Это привело к крупномасштабным разрушениям инфраструктуры и затратам на восстановление после войны.
</a:t>
            </a:r>
            <a:endParaRPr lang="en-US" sz="1116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городов и сельских поселений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мобилизация и поддержка фронта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была проведена масштабная эвакуация заводов в безопасные регионы, что позволило сохранить потенциал промышленного производства для военных нужд. Производство вооружений резко возросло к середине войны.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активно поддерживали союзников через программу ленд-лиза, обеспечивая техникой, материалами и продовольствием. Это стало важным фактором укрепления общей военной мощи антигитлеровской коалиции.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и послевоенное устройство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объединила СССР, США, Великобританию, Францию и другие страны для совместной борьбы с фашизмом. Важные решения принимались на конференциях в Тегеране, Ялте и Потсдаме.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переговоров были согласованы будущие границы, система безопасности и планы по восстановлению Европы. Эти договоренности заложили основу новой международной архитектуры после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конференция и её последствия для мира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Ялтинской конференции лидеры договорились о разделении сфер влияния в послевоенной Европе и поддержке независимости недавно освобождённых стран. Это решение сформировало политический ландшафт региона на десятилетия.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 о разделе влияния в Европе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конференции была согласована необходимость создания международной организации для поддержания мира — ООН. Решение о вступлении СССР в войну против Японии стало ещё одним важным шагом для завершения войны.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Организации Объединённых Наций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европейское сопротивление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армии в СССР, Югославии, Франции и Польше активно нарушали коммуникации противника, проводя диверсии и подрывы железных дорог. Это дезорганизовывало немецкие войска и поддерживало наступательные операции союзников.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сопротивления, такие как соединение Сидора Ковпака и польская «Армия Крайова», играли важную роль в подрыве обороноспособности и морального духа врага на оккупированных территориях.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Второй мировой войне и её уроки сегодня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 стран приняли участие в войне, и миллионы проявили мужество в бою и тылу. Память о героях сохраняется через памятники и памятные мероприятия по всему миру.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фронтовиков и гражданских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отмечается как день памяти и благодарности героям в России и многих странах мира. Этот праздник объединяет поколения и отражает важность сохранения исторической правды и мира.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и его значение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в Трептов-парке в Берлине и Хиросиме в Японии напоминают о трагедиях войны и важности мира. Они служат местами для размышлений и международного диалога о последствиях конфликтов.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как символы памяти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и значение Победы в мировой истории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во Второй мировой войне стала ключевым событием XX века, изменившим политический и социальный ландшафт планеты. Вклад СССР и союзников сформировал новый мировой порядок и уроки, важные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2026-05-11T04:15:05Z</dcterms:created>
  <dcterms:modified xsi:type="dcterms:W3CDTF">2026-05-11T04:15:05Z</dcterms:modified>
</cp:coreProperties>
</file>