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соединять мысли точно, грамотно и выразительно.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Сложносочинённые предложения в русском языке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3648" y="0"/>
            <a:ext cx="5756505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 помогает объединять несколько событий в одну конструкцию. Важно понять, как части связаны, чем отличаются союзы и почему на письме появляются запятые.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изучение ССП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равноправных частей в ССП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части сложносочинённого предложения есть своя грамматическая основа, поэтому обе части сохраняют смысловую и грамматическую самостоятельность.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основы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части самостоятельны, вместе они образуют единое высказывание. Их объединяет общий смысл, который раскрывается через союз и интонацию.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 целого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не зависит от другой и не входит в её состав как член предложения. Между ними устанавливается равноправная связь, а не подчинение.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подчинения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разделить ССП на два простых предложения, смысл и грамматика не нарушатся. Это удобный способ проверить границы частей.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раздельным чтением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709" y="1143150"/>
            <a:ext cx="5394332" cy="52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сочинительных союзов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показывают добавление, последовательность или одновременность событий. К ним относятся и, да в значении «и», тоже, также, ни…ни.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обозначают выбор, чередование или возможность одного из вариантов. Это или, либо, то…то, не то…не то, то ли…то ли.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помогают выразить противопоставление. В эту группу входят а, но, да в значении «но», зато, однако.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914485"/>
            <a:ext cx="5955300" cy="28988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«Сложносочинённые предложения»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союзов, значения и примеры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группы союзов с их смыслом и короткими примерами.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только связывает части, но и подсказывает смысл отношений между ними.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каждая группа союзов отвечает за свой тип связи между частями предложения.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равны по важности, но передают разные отношения: соединение, противопоставление и выбор.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языку, 9 класс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выражают союзы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знак препинания в ССП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последовательности синтаксического разбора и проверке смысловой связи.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между частями ставится запятая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525999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обычно ставится между частями ССП, если они соединены союзами и, а, но, или, либо и каждая часть сохраняет самостоятельную грамматическую основу.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5987" y="2544576"/>
            <a:ext cx="3459591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 — да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4277690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помогает увидеть конец одной мысли и начало другой. Он показывает, что части равноправны, но грамматически отделены друг от друга.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77678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двух частей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8029382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слух между частями слышна пауза, а в письме она чаще всего передаётся запятой. Поэтому пунктуация в ССП тесно связана с интонацией.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9370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паузы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Случаи, когда запятая не ставится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второстепенный член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связаны общим обстоятельством, дополнением или другим членом предложения, запятая может не ставиться. Общий элемент объединяет конструкцию в одно целое.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вводное слово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обеими частями стоит одно вводное слово, оно относится сразу к всему высказыванию. В этом случае граница между частями не выделяется запятой.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обращение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обращение относится к обеим частям предложения, оно создаёт общую рамку для высказывания. Тогда запятая между частями может быть не нужна.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тесная связь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устойчивых или особенно тесно связанных конструкциях части звучат как единое целое. Тогда пунктуация зависит от общей структуры и смысла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собирался выйти на улицу, но небо быстро потемнело. Первая часть создаёт ожидание, а вторая сразу его меняет. Союз помогает увидеть, что события не просто следуют друг за другом, а резко расходятся по смыслу.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 неожиданность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думали, что путь будет длинным, однако дорога оказалась короткой. Здесь вторая часть звучит как уточнение и поправка к первому впечатлению. Противительный союз делает контраст ясным и выделяет более точный результат.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уточнение мысли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хотели играть во дворе, зато дождь заставил их остаться дома. Первая часть говорит о желании, а вторая показывает противоположное обстоятельство. Контраст делает предложение живым и помогает понять, как меняется ситуация.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вместо продолжения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и смысл контраста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типе союза меняется не форма предложения, а смысл связи между частями, поэтому важно читать его целиком.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равны по значимости, но каждая задаёт свой тип отношений: добавление, контраст или выбор.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школьной классификации сочинительных союзов русского языка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союзов по типам на примерах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в ССП шире, чем только соединение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Соединение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68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части ССП передают простое соединение фактов: действия происходят одновременно или последовательно, и союз связывает их в одну мысль.
</a:t>
            </a:r>
            <a:endParaRPr lang="en-US" sz="1663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Противопоставление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тот же тип конструкции начинает выражать контраст или выбор: одна часть уточняет, заменяет или ограничивает смысл другой.
</a:t>
            </a:r>
            <a:endParaRPr lang="en-US" sz="1544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Дополнительные значения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 речи появляются более тонкие отношения — причина, следствие, условие, пояснение. Их помогает увидеть контекст и интонация.
</a:t>
            </a:r>
            <a:endParaRPr lang="en-US" sz="1544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Один союз — разные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66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становится ясно, что один и тот же союз не всегда означает одно и то же: значение определяется всей фразой.
</a:t>
            </a:r>
            <a:endParaRPr lang="en-US" sz="1614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113949"/>
            <a:ext cx="5955300" cy="263609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синтаксического разбора ССП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ССП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встречаются чаще всего, когда предложение разбирают только по союзу и не проверяют основы и смысл связи.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сначала находят грамматические основы, а уже потом определяют союз, смысл и пунктуацию.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нужна ли запятая?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основана на структуре ССП и правилах пунктуации русского языка.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2332550"/>
            <a:ext cx="419400" cy="37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394" y="371452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интонация помогает понять ССП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между частями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сложносочинённом предложении обычно слышна короткая пауза, потому что каждая часть сохраняет свою самостоятельность и отделяется от другой по смыслу.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союзом голос часто немного меняется: это помогает показать перечисление событий, противопоставление или выбор, даже если предложение короткое.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пунктуацией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пауза чаще всего передаётся запятой. Поэтому правильное чтение вслух помогает точнее расставлять знаки препинания в ССП.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750" y="1235525"/>
            <a:ext cx="3678750" cy="3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2812" y="1235525"/>
            <a:ext cx="3678750" cy="32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записал: «Я пришёл домой, и начался дождь». Такое предложение легко встретить в тетради, когда нужно быстро передать два события. В нём хорошо видно, как союз соединяет самостоятельные части.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школьной тетради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часто пишут коротко и по делу: «Мы хотели пойти гулять, но погода испортилась». Здесь сразу слышится контраст между планом и реальностью. Именно поэтому ССП так удобно для живой речи.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в телефоне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новостных текстах сложносочинённые предложения помогают сообщить несколько фактов без длинных объяснений. Например, одно сообщение может назвать событие, а второе — его результат, и читатель быстро понимает общий смысл.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в новостях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сложносочинённые предложения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союз находится между частями и не входит в грамматическую основу ни одной из них.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самостоятельные основы соединяются союзом, поэтому предложение сохраняет равноправие частей и нуждается в точной пунктуации.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модели синтаксического строения сложносочинённого предложения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ССП на схеме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ССП в тексте при синтаксическом разборе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все грамматические основы в предложении. Если основ несколько, это уже важный сигнал, что перед нами не простая конструкция.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основы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равноправны и каждая имеет свою основу, предложение относится к сложносочинённым. Такой порядок разбора снижает риск ошибок.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понять, что выражает связь: соединение, противопоставление или выбор. Смысл помогает выбрать правильный знак препинания.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смысл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найти сочинительный союз или интонационную связь между частями. Именно он показывает, как соединены равноправные части предложения.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союз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языка, школьный курс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союзов и знаков препинания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вспомнить, какой союз обычно связывает части ССП и какой знак чаще всего ставится между ними.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подсказывает смысл связи, а смысл помогает выбрать знак препинания. В особых случаях нужно учитывать общий элемент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Сложносочинённые предложения помогают соединять равноправные части и точно передавать смысл. Если находить основы, определять союз и проверять общие элементы, пунктуация становится понятной и логичной.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ССП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2026-05-29T08:33:51Z</dcterms:created>
  <dcterms:modified xsi:type="dcterms:W3CDTF">2026-05-29T08:33:51Z</dcterms:modified>
</cp:coreProperties>
</file>