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живые организмы запасают питательные вещества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накопления питательных веществ для выживания и развития живых организмов.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биологическая роль запасания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необходимы для жизни клеток и функционирования организма. Различные живые существа накапливают их в специализированных структурах, что демонстрирует универсальность этой приспособительной способности.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запасания питательных веществ живыми организмами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поддерживают жизнедеятельность в периоды дефицита пищи, обеспечивая непрерывность обмена веществ при голоде или болезни.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ресурсы используются для восстановления повреждённых тканей и поддержания функций организма в стрессовых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энергии, питательные резервы служат источником строительных блоков для роста и развития в неблагоприятных периодах.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— процесс всасывания питательных веществ из окружающей среды для непосредственного использования организмом.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же предполагает сохранение этих веществ внутри организма для последующего использования в условиях нехватки или стресса.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и запасание: важные различия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основной источник быстрой энергии
</a:t>
            </a:r>
            <a:endParaRPr lang="en-US" sz="258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аккумулируют крахмал в клубнях и зернах, к примеру, картофель и злаковые культуры.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главным запасным углеводом является гликоген, сосредоточенный в печени и мышцах.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и крахмал легко гидролизуются, быстро обеспечивая организм энергией по потребности.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расщепляемость углеводов позволяет оперативно реагировать на изменения энергетических требований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жировых запасов у растений и животных
</a:t>
            </a:r>
            <a:endParaRPr lang="en-US" sz="2354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отложения у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накапливаются преимущественно в подкожной клетчатке, обеспечивая долговременный источник энергии для организма. Такая стратегия позволяет выживать в периоды нехватки пищи.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Масла в растительных семенах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хранят масла в семенах таких культур, как подсолнечник и рапс. Эти липиды служат энергетическим запасом для проростков и урожая.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 как запасных веществ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запасы белков ограничены, но при голодании организм разлагает собственные мышечные и печёночные белки для получения аминокислот.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белковые резервы сконцентрированы в яйцах и куколках, обеспечивая развитие потомства.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белки служат резервом не столько для энергии, сколько для строительных компонентов в особых обстоятельствах.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29409"/>
            <a:ext cx="4022400" cy="1733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включает типичные виды запасов и их локализацию у разных живых организмов, отражая функциональные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преимущественно накапливают вещества для длительного хранения, животные — для быстрой мобилизации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 биологии,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запасательных веществ у растений и животных
</a:t>
            </a:r>
            <a:endParaRPr lang="en-US" sz="23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запасённых веществ в теле человека
</a:t>
            </a:r>
            <a:endParaRPr lang="en-US" sz="2527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составляют наибольшую часть запасов, обеспечивая долгосрочный энергетический резерв, тогда как гликоген — быстрый источник энергии с меньшим объёмом.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жировых запасов подчёркивает их критическую роль в поддержании жизнедеятельности и метаболизма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основной школы, 2022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примеры запасания питательных веществ у растений
</a:t>
            </a:r>
            <a:endParaRPr lang="en-US" sz="2054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в корнеплодах картофеля и моркови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запасают крахмал в клубнях и корнеплодах, что обеспечивает источник энергии для роста и развития при прорастании.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в семенах подсолнечника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подсолнечника содержат значительные запасы масел, необходимы для питания зародыша в начале роста растения.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Инулин в луковичных растениях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Луковичные, такие как цибуля и чеснок, хранят инулин — углевод, который служит запасом энергии и помогает адаптироваться к неблагоприятным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используют свои запасы для выживания
</a:t>
            </a:r>
            <a:endParaRPr lang="en-US" sz="2327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запасы медведей перед спячкой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накапливают значительные жировые отложения, чтобы успешно пережить зимний период сна без еды. Эти запасы обеспечивают энергией весь период спячки, поддерживая жизненные функции организма.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 уникальные жиры горбов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Жир, отложенный в горбах верблюдов, служит резервом энергии и воды. При его окислении выделяется вода, что позволяет верблюдам выживать в жарких пустынях длительное время.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семян и орехов мелкими животными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жиры содержатся в орехах и семенах, которые белки, бурундуки и птицы запасают на зиму. Эти «кладовые» помогают им пережить периоды нехватки пищи и обеспечивают потомство.
</a:t>
            </a:r>
            <a:endParaRPr lang="en-US" sz="11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запасания питательных веществ у грибов и микроорганизмов
</a:t>
            </a:r>
            <a:endParaRPr lang="en-US" sz="2054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аккумулируют маннит — углевод, который служит энергетическим ресурсом и помогает им выживать в сложных условиях среды.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запасают гликоген, аналогичный растительному крахмалу, который быстро мобилизуется для энергопотребления при необходимости.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специфические способы запасания обеспечивают микроорганизмам адаптацию к разнообразным экологическим нишам и меняющимся условиям обитания.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накапливают поли-бета-гидроксимасляную кислоту — липид, используемый ими как источник углерода и энергии в периоды недостатка пищи.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преобразования питательных веществ в запасные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накопления энергии в клетках живых организмов
</a:t>
            </a:r>
            <a:endParaRPr lang="en-US" sz="24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при сезонных изменениях окружающей среды
</a:t>
            </a:r>
            <a:endParaRPr lang="en-US" sz="2335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многие животные, например, ежи и бурундуки, увеличивают количество подкожного жира. Это помогает им пережить зиму, обеспечивая энергией в период голода и низких температур.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этот период накапливают крахмал в корнях и луковицах, что позволяет им возродиться весной после покоя и быстро начать рост в благоприятных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питательных веществ и выживаемость видов
</a:t>
            </a:r>
            <a:endParaRPr lang="en-US" sz="2458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запасание питательных веществ способствует устойчивости видов к неблагоприятным условиям и помогает им переживать периоды голода или стресса.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ускоряют восстановление численности популяций после суровых лет, повышая шансы на выживание и размножение.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голодовки птиц в межсезонье и зимний стресс у рыб, которые используют накопленные резервы для поддержания жизнедеятельности.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воздействия на запасы питательных веществ
</a:t>
            </a:r>
            <a:endParaRPr lang="en-US" sz="206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снижает качество питательных запасов у растений и животных, что ослабляет их физиологическую устойчивость.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уменьшает доступность природных ресурсов, ухудшая возможность организмов накапливать запасы.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 сезонные циклы запасания, сокращая периоды активного накопления запасов у многих видов.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факторы приводят к снижению урожайности сельскохозяйственных культур и гибели диких животных из-за недостатка питательных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значение запасов питательных веществ
</a:t>
            </a:r>
            <a:endParaRPr lang="en-US" sz="2122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Запасённые вещества в семенах и клубнях служат пищей для мелких животных и насекомых, обеспечивая их выживание и развитие.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связи создают пищевые цепи, поддерживая биологическое разнообразие и функционирование экосистем.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питательные запасы играют ключевую роль в поддержании экологического баланса и передачи энергии между уровнями биосферы.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запасы в рационе человека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— кладовая крахмала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является одним из основных продуктов питания, богатых крахмалом. Это важный источник энергии для человека, особенно в регионах с умеренным климатом. Его употребляют в разных блюдах, используя естественные запасы растения.
</a:t>
            </a:r>
            <a:endParaRPr lang="en-US" sz="1364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 — источник углеводов и белков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Рис, пшеница и другие зерновые содержат большое количество крахмала и растительных белков. Они формируют основу рациона многих народов и обеспечивают необходимое количество калорий и питательных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масла — концентраты жиров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Масла подсолнечника, рапса и других растений являются концентрированным источником жиров, необходимых для организма. Они используются в кулинарии и промышленности, извлекая естественные запасы семян.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15%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содержания резервного крахмала в генетически модифицированных растениях повышает их продуктивность и устойчивость к стрессам.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добиваются роста запасов крахмала в картофеле и рисе на 15%, что даёт перспективу улучшения качества сельскохозяйственных культур.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агротехнологий, 2023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запасания питательных веществ в жизни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питательных веществ — важная адаптация, обеспечивающая жизнеспособность организмов в переменчивых условиях. Этот механизм поддерживает экологическую стабильность и определяет пищевую ценность природы для человека.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2026-05-09T09:56:54Z</dcterms:created>
  <dcterms:modified xsi:type="dcterms:W3CDTF">2026-05-09T09:56:54Z</dcterms:modified>
</cp:coreProperties>
</file>