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925" y="2948274"/>
            <a:ext cx="3804900" cy="1761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912400"/>
            <a:ext cx="43020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13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предложения: как сделать текст связным
</a:t>
            </a:r>
            <a:endParaRPr lang="en-US" sz="3613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572000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связывать мысли так, чтобы абзац звучал цельно и понятно.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тексту нужна связность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предложения связаны, читатель быстро понимает ход мысли. Текст становится яснее, короче для восприятия и убедительнее, потому что каждая новая фраза опирается на предыдущую.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5561"/>
            <a:ext cx="2808000" cy="23418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000" y="1225561"/>
            <a:ext cx="2808000" cy="23418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68000" y="1225561"/>
            <a:ext cx="2808000" cy="23418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текст меняет ритм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предложения стоят рядом без перехода, текст звучит рвано. Читателю приходится самому додумывать связь между мыслями, и из-за этого смысл раскрывается медленнее, чем мог бы.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4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без мостиков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6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связки подобраны удачно, абзац читается цельно и спокойно. Важное выделяется быстрее, а общая логика текста становится понятной уже с первых строк.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70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 остановок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68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Связующее предложение работает как указатель на дороге. Оно показывает, куда движется мысль дальше, и помогает читателю сразу заметить переход от одной идеи к другой без лишних усилий.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272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становится заметным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275" y="1814892"/>
            <a:ext cx="3738900" cy="2632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Связующее предложение и отдельное слово — не одно и то же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3150" y="21479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Связующее предложение соединяет две мысли целым смысловым шагом. Оно не просто отмечает переход, а объясняет, как одна идея связана с другой и почему читателю важно это заметить.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23150" y="17813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предложение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23150" y="31706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Linking word — это одно слово или короткая фраза, например however, because, also. Такие маркеры полезны, но сами по себе они показывают связь менее развернуто, чем полное предложение.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3150" y="28040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маркер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3150" y="41933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ясный переход между абзацами, связующее предложение помогает больше. Оно не только соединяет части текста, но и задаёт тон, подводя читателя к следующей мысли.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23150" y="38267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одного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логические связи бывают в тексте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Логический переход выбирается по смыслу связи между двумя предложениями.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278274"/>
            <a:ext cx="8604000" cy="2163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главных типов связей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связующих предложений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логические связи помогают строить текст без скачков и разрывов. Ниже собраны пять самых полезных типов и типичные слова-связки для каждого из них.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достаточно пяти типов, чтобы связать короткий абзац и сделать мысль понятной.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666" y="165550"/>
            <a:ext cx="4149669" cy="4812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045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информации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2393329"/>
            <a:ext cx="4213508" cy="46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добавлению информации обращаются, когда нужно расширить мысль и не повторить уже сказанное. Такие связки помогают мягко ввести ещё один факт, пример или уточнение без резкого скачка.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2115110"/>
            <a:ext cx="4213508" cy="22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Расширяем мысль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3318625"/>
            <a:ext cx="4213508" cy="46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«к тому же» и «кроме того» показывают, что новая мысль поддерживает предыдущую. Читатель видит: автор не меняет тему, а добавляет к ней ещё один важный штрих.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3040406"/>
            <a:ext cx="4213508" cy="22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для дополнения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4243922"/>
            <a:ext cx="4213508" cy="46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«Я люблю читать. К тому же мне нравится обсуждать книги с друзьями. Кроме того, чтение помогает лучше писать собственные тексты». Здесь каждое следующее предложение усиливает первое.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3965702"/>
            <a:ext cx="4213508" cy="22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абзаце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2418124"/>
            <a:ext cx="3738900" cy="2165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147200" cy="18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 противопоставление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72000" y="3277812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разными сторонами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572000" y="3684138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«Я хотел пойти гулять. Однако начался сильный дождь. С одной стороны, день испортился, с другой стороны, дома появилось время для фильма». Контраст делает мысль объёмнее.
</a:t>
            </a:r>
            <a:endParaRPr lang="en-US" sz="1031" dirty="0"/>
          </a:p>
        </p:txBody>
      </p:sp>
      <p:sp>
        <p:nvSpPr>
          <p:cNvPr id="13" name="Text 4"/>
          <p:cNvSpPr txBox="1"/>
          <p:nvPr/>
        </p:nvSpPr>
        <p:spPr>
          <a:xfrm>
            <a:off x="4572000" y="2168904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противопоставления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572000" y="2575230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«но», «однако», «с одной стороны», «с другой стороны» показывают противопоставление. Они особенно полезны, когда сначала ожидается одно развитие событий, а затем появляется неожиданное изменение.
</a:t>
            </a:r>
            <a:endParaRPr lang="en-US" sz="1031" dirty="0"/>
          </a:p>
        </p:txBody>
      </p:sp>
      <p:sp>
        <p:nvSpPr>
          <p:cNvPr id="15" name="Text 6"/>
          <p:cNvSpPr txBox="1"/>
          <p:nvPr/>
        </p:nvSpPr>
        <p:spPr>
          <a:xfrm>
            <a:off x="4572000" y="1059996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контраст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4572000" y="1466321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нужен, когда две мысли не совпадают или показывают разные стороны одной ситуации. Он делает текст выразительнее и помогает читателю увидеть различие между фактами, мнениями или событиями.
</a:t>
            </a:r>
            <a:endParaRPr lang="en-US" sz="10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275" y="1814892"/>
            <a:ext cx="3738900" cy="2632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следствие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3150" y="21479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объясняет, почему что-то произошло, а следствие показывает результат. Если эта связь ясна, читателю проще понять ход мысли и не потерять важную деталь.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23150" y="17813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 чем следует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23150" y="31706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«потому что», «поэтому» и «из-за этого» помогают показать направление мысли. Они особенно удобны, когда нужно не только сообщить факт, но и объяснить его смысл.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3150" y="28040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объяснения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3150" y="41933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«Я сделал план заранее, поэтому написал сочинение быстрее. Из-за этого у меня осталось время проверить ошибки и исправить неточные фразы». Одна причина запускает цепочку последствий.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23150" y="38267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последствий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666" y="165550"/>
            <a:ext cx="4149669" cy="4812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045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последовательность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2393329"/>
            <a:ext cx="4213508" cy="46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 выбираем тему и понимаем, о чём будем писать. Затем собираем факты, примеры и нужные слова. После этого строим черновик и проверяем переходы между абзацами.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2115110"/>
            <a:ext cx="4213508" cy="22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шагов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3318625"/>
            <a:ext cx="4213508" cy="46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читателю не теряться в тексте. Когда действия идут одно за другим, мысль развивается естественно и без скачков. Такой порядок особенно полезен в инструкциях и рассказах.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3040406"/>
            <a:ext cx="4213508" cy="22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движения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4243922"/>
            <a:ext cx="4213508" cy="46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времени показывают, что произошло раньше, что — позже, а что стало итогом. Благодаря им текст читается как единая история, а не как набор отдельных предложений.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3965702"/>
            <a:ext cx="4213508" cy="22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итогам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и итог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50725" y="2286875"/>
            <a:ext cx="3751200" cy="7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тексте есть разные виды связок, читателю легче следить за мыслью от начала до конца. Абзац звучит цельно, а не как набор отдельных фраз.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50725" y="1656975"/>
            <a:ext cx="37512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цельным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122925" y="2286875"/>
            <a:ext cx="3751200" cy="7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предложения помогают не только соединять идеи, но и показывать направление рассуждения. Благодаря им автор ведёт читателя по смыслу, не заставляя его догадываться о переходах.
</a:t>
            </a:r>
            <a:endParaRPr lang="en-US" sz="1155" dirty="0"/>
          </a:p>
        </p:txBody>
      </p:sp>
      <p:sp>
        <p:nvSpPr>
          <p:cNvPr id="11" name="Text 5"/>
          <p:cNvSpPr txBox="1"/>
          <p:nvPr/>
        </p:nvSpPr>
        <p:spPr>
          <a:xfrm>
            <a:off x="5122925" y="1656975"/>
            <a:ext cx="37512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ведёт читателя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2863200" y="3953750"/>
            <a:ext cx="3751200" cy="7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публикацией проверить переходы между предложениями, текст часто становится короче, яснее и убедительнее. Именно поэтому связки — важная часть сильного абзаца.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2863200" y="3323850"/>
            <a:ext cx="37512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улучшает текст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связку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связи определяет выбор: причина, отличие, добавление или вывод.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165058"/>
            <a:ext cx="4637700" cy="1534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шаблоны предложений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модели связующих предложений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схемы помогают быстро подобрать связку по смыслу и не перегружать абзац.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смысл связи понятен, шаблон выбирается быстрее и точнее.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850" y="1793480"/>
            <a:ext cx="504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3850" y="3488494"/>
            <a:ext cx="432000" cy="57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5375" y="1851080"/>
            <a:ext cx="576000" cy="46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1375" y="3488494"/>
            <a:ext cx="504000" cy="57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ставить связующие предложения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511850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нового абзаца — самое заметное место для связующего предложения. Оно сразу показывает, что мысль продолжается, но переходит к новой части рассуждения.
</a:t>
            </a:r>
            <a:endParaRPr lang="en-US" sz="1079" dirty="0"/>
          </a:p>
        </p:txBody>
      </p:sp>
      <p:sp>
        <p:nvSpPr>
          <p:cNvPr id="14" name="Text 3"/>
          <p:cNvSpPr txBox="1"/>
          <p:nvPr/>
        </p:nvSpPr>
        <p:spPr>
          <a:xfrm>
            <a:off x="1290775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абзаца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511850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примерами связующее предложение подготавливает читателя к уточнению. После него объяснение выглядит естественно, а не как резкий скачок к новой мысли.
</a:t>
            </a:r>
            <a:endParaRPr lang="en-US" sz="1079" dirty="0"/>
          </a:p>
        </p:txBody>
      </p:sp>
      <p:sp>
        <p:nvSpPr>
          <p:cNvPr id="16" name="Text 5"/>
          <p:cNvSpPr txBox="1"/>
          <p:nvPr/>
        </p:nvSpPr>
        <p:spPr>
          <a:xfrm>
            <a:off x="1290775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примером
</a:t>
            </a:r>
            <a:endParaRPr lang="en-US" sz="1500" dirty="0"/>
          </a:p>
        </p:txBody>
      </p:sp>
      <p:sp>
        <p:nvSpPr>
          <p:cNvPr id="17" name="Text 6"/>
          <p:cNvSpPr txBox="1"/>
          <p:nvPr/>
        </p:nvSpPr>
        <p:spPr>
          <a:xfrm>
            <a:off x="4885375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внутри абзаца появляется новая идея, связка помогает соединить её с предыдущей. Так читатель не теряет нить и видит, как части текста связаны между собой.
</a:t>
            </a:r>
            <a:endParaRPr lang="en-US" sz="1079" dirty="0"/>
          </a:p>
        </p:txBody>
      </p:sp>
      <p:sp>
        <p:nvSpPr>
          <p:cNvPr id="18" name="Text 7"/>
          <p:cNvSpPr txBox="1"/>
          <p:nvPr/>
        </p:nvSpPr>
        <p:spPr>
          <a:xfrm>
            <a:off x="5664300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двумя идеями
</a:t>
            </a:r>
            <a:endParaRPr lang="en-US" sz="1500" dirty="0"/>
          </a:p>
        </p:txBody>
      </p:sp>
      <p:sp>
        <p:nvSpPr>
          <p:cNvPr id="19" name="Text 8"/>
          <p:cNvSpPr txBox="1"/>
          <p:nvPr/>
        </p:nvSpPr>
        <p:spPr>
          <a:xfrm>
            <a:off x="4885375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выводом связка подводит итог и собирает предыдущие мысли вместе. Благодаря этому заключение звучит логично и завершает абзац без обрыва.
</a:t>
            </a:r>
            <a:endParaRPr lang="en-US" sz="1084" dirty="0"/>
          </a:p>
        </p:txBody>
      </p:sp>
      <p:sp>
        <p:nvSpPr>
          <p:cNvPr id="20" name="Text 9"/>
          <p:cNvSpPr txBox="1"/>
          <p:nvPr/>
        </p:nvSpPr>
        <p:spPr>
          <a:xfrm>
            <a:off x="5664300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выводом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использовании связок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0442" y="2223460"/>
            <a:ext cx="23838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одной связки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0400" y="2929501"/>
            <a:ext cx="23838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связка, повторённая много раз, делает текст однообразным. Лучше чередовать разные варианты, чтобы предложения звучали естественно и не утомляли читателя.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336467" y="2223460"/>
            <a:ext cx="23838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Перегруженный абзац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36425" y="2929501"/>
            <a:ext cx="23838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предложения и лишние соединители замедляют чтение. Текст становится тяжёлым, поэтому лучше оставлять только те связки, которые действительно помогают понять мысль.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393455" y="2223460"/>
            <a:ext cx="23838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не по смыслу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393413" y="2929501"/>
            <a:ext cx="23838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вроде «однако» подходит только тогда, когда действительно есть противопоставление. Если контраста нет, связка путает смысл и создаёт ложное ожидание.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Мини-упражнение: собрать текст из кусочков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4072100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два коротких предложения, которые звучат отдельно и почти не связаны друг с другом.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691350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фрагменты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33388" y="3414050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Подумай, какая связь между ними нужна: добавление, причина, контраст, время или вывод. Затем вставь одну-две подходящие связки.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233400" y="3033300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Соединить смысл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96800" y="2906214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получившийся абзац вслух и проверь, звучит ли он как единая мысль без резких скачков.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196800" y="2525475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связность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1: подобрать связку по смыслу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0750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смысл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5277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определи, что связывает предложения: новый факт, объяснение, противопоставление или итог. Без этого выбрать правильную связку почти невозможно.
</a:t>
            </a:r>
            <a:endParaRPr lang="en-US" sz="898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6208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по смыслу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0735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объяснение, подойдут «потому что» или «поэтому». Если есть отличие, лучше выбрать «но» или «однако».
</a:t>
            </a:r>
            <a:endParaRPr lang="en-US" sz="908" dirty="0"/>
          </a:p>
        </p:txBody>
      </p:sp>
      <p:sp>
        <p:nvSpPr>
          <p:cNvPr id="15" name="Text 6"/>
          <p:cNvSpPr txBox="1"/>
          <p:nvPr/>
        </p:nvSpPr>
        <p:spPr>
          <a:xfrm>
            <a:off x="6218400" y="20750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Сравнить варианты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218400" y="25277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несколько вариантов и выбери тот, который не меняет смысл. Подходящая связка должна усиливать логику, а не просто выглядеть знакомо.
</a:t>
            </a:r>
            <a:endParaRPr lang="en-US" sz="898" dirty="0"/>
          </a:p>
        </p:txBody>
      </p:sp>
      <p:sp>
        <p:nvSpPr>
          <p:cNvPr id="17" name="Text 8"/>
          <p:cNvSpPr txBox="1"/>
          <p:nvPr/>
        </p:nvSpPr>
        <p:spPr>
          <a:xfrm>
            <a:off x="3244200" y="20750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Определить тип связи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244200" y="25277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требуется ли добавление, контраст, причина, время или вывод. Это самый надёжный способ сузить выбор и избежать случайного ответа.
</a:t>
            </a:r>
            <a:endParaRPr lang="en-US" sz="898" dirty="0"/>
          </a:p>
        </p:txBody>
      </p:sp>
      <p:sp>
        <p:nvSpPr>
          <p:cNvPr id="19" name="Text 10"/>
          <p:cNvSpPr txBox="1"/>
          <p:nvPr/>
        </p:nvSpPr>
        <p:spPr>
          <a:xfrm>
            <a:off x="3244200" y="36208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Прочитать вслух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244200" y="40735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прочитай пару предложений целиком. Если переход звучит естественно и мысль не ломается, ответ подобран правильно.
</a:t>
            </a:r>
            <a:endParaRPr lang="en-US" sz="89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350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2: улучшить абзац связками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1574301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 абзац и отметь, какие мысли в нём уже есть. Это поможет понять, где нужен переход, объяснение или итог.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1344273"/>
            <a:ext cx="4213508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опорные мысли
</a:t>
            </a:r>
            <a:endParaRPr lang="en-US" sz="1145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4415101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оцени, читается ли абзац как единое целое. Если переходы понятны, а вывод естественный, текст уже стал сильнее.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4185122"/>
            <a:ext cx="4213508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целостность
</a:t>
            </a:r>
            <a:endParaRPr lang="en-US" sz="1145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2521234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вставь связующие предложения между идеями, чтобы показать порядок или связь. Не добавляй лишнего: каждая связка должна работать на смысл.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2291249"/>
            <a:ext cx="4213508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переходы
</a:t>
            </a:r>
            <a:endParaRPr lang="en-US" sz="1145" dirty="0"/>
          </a:p>
        </p:txBody>
      </p:sp>
      <p:sp>
        <p:nvSpPr>
          <p:cNvPr id="14" name="Text 8"/>
          <p:cNvSpPr txBox="1"/>
          <p:nvPr/>
        </p:nvSpPr>
        <p:spPr>
          <a:xfrm>
            <a:off x="4660425" y="3468167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проверь, не повторяется ли одна и та же связка слишком часто. Лучше заменить её другим подходящим вариантом, чем делать текст однообразным.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4660425" y="3238177"/>
            <a:ext cx="4213508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Избежать повторов
</a:t>
            </a:r>
            <a:endParaRPr lang="en-US" sz="11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560" y="2199550"/>
            <a:ext cx="701488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связного текста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связного текста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самопроверка помогает быстро понять, стал ли текст связным и удобным для чтения.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все три пункта можно ответить «да», абзац обычно читается как цельный и логичный.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8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 — это навык, который можно тренировать
</a:t>
            </a:r>
            <a:endParaRPr lang="en-US" sz="3508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предложения делают абзац понятным, плавным и логичным. Если помнить о пяти основных связях и проверять смысл переходов, писать связно становится гораздо легче.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2026-07-25T20:29:44Z</dcterms:created>
  <dcterms:modified xsi:type="dcterms:W3CDTF">2026-07-25T20:29:44Z</dcterms:modified>
</cp:coreProperties>
</file>