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«Сбирается с силами русский народ…»: образ народа в русской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память, труд и нравственная сила русской литературы XIX 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литература особенно остро всматривается в судьбу крестьянства. Некрасов показывает народ не только страдающим, но и внутренне стойким, способным к общности, терпению и историческому самоутверждению.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после реформы 1861 года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Некрасова — не безликая масса, а исторический субъект, который несёт память поколений, трудовую этику и опыт выживания в тяжёлых обстоятельствах.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народа раскрывается через выносливость, чувство общности и нравственное сопротивление несправедливости, даже когда внешне жизнь остаётся бесправной и тяжёлой.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«сбирается с силами» означает не быстрый подъём, а длительное накопление воли, терпения и внутренней дисциплины, превращающих страдание в исторический ресурс.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народной силы в поэтике Некрасова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путь часто становится образом истории: по зимней дороге идут странники, ямщики, путники, и в их движении слышится судьба всей России. Такая сцена делает народ видимым как силу, которая не стоит на месте, а проходит испытания и движется вперёд.
</a:t>
            </a:r>
            <a:endParaRPr lang="en-US" sz="899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страны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Солдатские матери, крестьянки и сельская община у Некрасова воплощают не только беду, но и устойчивость повседневной жизни. В их образах особенно заметны терпение, забота, взаимная поддержка и способность сохранять человеческое тепло в суровых условиях.
</a:t>
            </a:r>
            <a:endParaRPr lang="en-US" sz="863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община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бурлаки и сельские труженики показаны в момент тяжёлой работы, когда физическая усталость соединяется с молчаливым достоинством. Образ поля, реки или обочины дороги помогает почувствовать, что жизнь народа строится на постоянном усилии.
</a:t>
            </a:r>
            <a:endParaRPr lang="en-US" sz="88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земле и у воды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у Некрасова: сцены, которые говорят сами
</a:t>
            </a:r>
            <a:endParaRPr lang="en-US" sz="2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народная тема строится на соединении тяжёлой повседневности и скрытого внутреннего потенциала.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страдание задают основу, а надежда и единение переводят тему из настоящего в будущее.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Н. А. Некрасова по произведениям «Кому на Руси жить хорошо», «Железная дорога», гражданская лирика.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народной темы у Некрасова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 как главный текст о народе
</a:t>
            </a:r>
            <a:endParaRPr lang="en-US" sz="226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странствия семи мужиков, которые ищут ответ на вопрос о счастье и справедливости. Их путь превращается в широкое исследование русской жизни после реформы 1861 года.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звучат разные социальные голоса: крестьяне, помещик, поп, солдат, бурлак, ямщик, сельские женщины. Благодаря этому народ показан не отвлечённо, а как живая и многоликая историческая среда.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не сосредоточена на одной судьбе, а разворачивает панораму страны. Частная встреча или эпизод получают значение общего вывода о состоянии России и её народной основе.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тяжести быта поэма не сводится к унынию: в ней слышны энергия поиска, способность к разговору, спору и совместному размышлению о правде, что подчёркивает активность народа.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7273"/>
            <a:ext cx="4356600" cy="14287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писатели раскрывают народ как нравственную и историческую опору России.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народ становится мерой исторической правды: его судьба помогает понять и общество, и человека.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 и Л. Н. Толстого; дополнительно — И. С. Тургенев, Ф. М. Достоевский.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ключевых произведениях XIX века
</a:t>
            </a:r>
            <a:endParaRPr lang="en-US" sz="26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народная сила особенно ясно проявляется в 1812 году, когда личное отступает перед общим. Толстой показывает, что историческая стойкость рождается из совместного действия и внутреннего чувства правоты.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Кутузов, Тихон Щербатый, Платон Каратаев и партизаны раскрывают разные формы национальной устойчивости: мудрое руководство, народную сметку, духовную цельность и сопротивление врагу. Так война становится испытанием, в котором народ утверждает себя как историческая сила.
</a:t>
            </a:r>
            <a:endParaRPr lang="en-US" sz="1385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историческое испытание: война 1812 года в литературе
</a:t>
            </a:r>
            <a:endParaRPr lang="en-US" sz="22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основано на том, насколько центрально тема народа выражена в каждом тексте и как она связана с судьбой России.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акцент, но везде народ остаётся носителем нравственного смысла и исторической правды.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произведений XIX века: Некрасов, Толстой, Тургенев, Достоевский.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народа в разных произведениях
</a:t>
            </a:r>
            <a:endParaRPr lang="en-US" sz="24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народной темы в поэтике Некрасова и близких произведениях XIX века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страдания к исторической силе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средства, создающие образ народа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лексика делает персонажей Некрасова убедительными и близкими к реальной деревенской среде. Через простую, точную речь раскрываются характер, опыт и достоинство человека из народа.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быт соседствует с нравственной силой, а бытовая конкретность — с гражданским пафосом. Такой контраст помогает увидеть в простом человеке не жалкость, а историческую значимость.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приём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Некрасова показывают народ не как молчаливую массу, а как сообщество живых голосов. В споре, жалобе и поддержке слышится внутренняя связь между людьми.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общность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Песенные ритмы, повторы и пословичные обороты придают стихам народное звучание. Благодаря этому отдельная судьба воспринимается как часть общей памяти и коллективного чувства.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интонация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женщина часто становится мерой народной стойкости: она терпит, работает, хранит дом и поддерживает близких. В её судьбе особенно ясно видны жертвенность и нравственная сила.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«Морозе, Красном носе» и «Кому на Руси жить хорошо» женская доля раскрывается как испытание, не уничтожающее достоинства. Именно поэтому образ крестьянки приобретает символическое значение.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как часть народной силы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61" y="1647776"/>
            <a:ext cx="3870015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Некрасов: «Кому на Руси жить хорошо», «Железная дорога», «Мороз, Красный нос», «Размышления у парадного подъезда»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в разных текстах Некрасова раскрываются судьба народа, его труд и нравственная стойкость.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народ показан как реальная историческая сила, а не как отвлечённый символ; его образ соединяет страдание, труд и нравственное сопротивление.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Некрасова о народе и их смысл
</a:t>
            </a:r>
            <a:endParaRPr lang="en-US" sz="23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скрывает бедность, голод и бесправие. Эти детали не ослабляют образ народа, а делают его честным и художественно убедительным.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у Некрасова показан как постоянное испытание, которое изнашивает человека физически, но не уничтожает его внутреннее чувство достоинства и справедливости.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рекрутчины, семейных потерь и разлуки усиливают личную драму. Через них открывается не частная, а общая судьба крестьянской России.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правда страдания позволяет увидеть скрытую силу народа. Она рождается не из благополучия, а из умения выстоять и сохранить человечность.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правда: цена народного существования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важно, что устойчивость народа складывается из внутренних оснований, а не из внешней силы или благополучия.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труд образуют ядро стойкости; остальные качества поддерживают его и переводят народную жизнь в нравственный и исторический план.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А. Некрасова и русской литературе XIX века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народную стойкость в литературном образе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логике поэтики Н. А. Некрасова и его изображения народной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художественный образ исторической силы народа
</a:t>
            </a:r>
            <a:endParaRPr lang="en-US" sz="2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народной силы помогает по-новому взглянуть на гражданскую ответственность, взаимовыручку и уважение к труду. Для старшеклассника это связано с опытом команды, класса и школы.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ценность совместного действия и памяти о близких людях и своём крае. Поэтому литература Некрасова остаётся близкой современному подростку и его жизненным выбором.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для школьника 10 класса
</a:t>
            </a:r>
            <a:endParaRPr lang="en-US" sz="24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народа в литературе не сводится к лозунгу
</a:t>
            </a:r>
            <a:endParaRPr lang="en-US" sz="2373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народный образ никогда не бывает плоским: в нём рядом существуют сила и уязвимость, надежда и боль, историческая память и социальное унижение.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не отвлечённую идею, а живых людей с конкретной судьбой. Поэтому его стихи убеждают не декларацией, а правдой наблюдения и чувства.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образа важна и для других авторов XIX века: народ у Толстого, Тургенева и Достоевского тоже раскрывается через характер, опыт и нравственный выбор.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отсутствие упрощения делает тему вечной. Чем точнее показаны страдание и достоинство, тем сильнее звучит мысль о внутренней стойкости народа.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особенно значимо, что народная сила накапливается медленно и незаметно, через повседневный опыт, а не через громкие жесты.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целостную модель: народ становится историческим субъектом, когда память, труд и нравственное достоинство соединяются с надеждой на перемены.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поэзии и поэме Н. А. Некрасова, в сопоставлении с русской литературой XIX века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темы «Сбирается с силами русский народ…»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литературе: от страдания к исторической силе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народ не идеализирован, а показан правдиво: он терпит, трудится, помнит и сопротивляется. В этом соединении боли и достоинства раскрывается подлинная историческая сила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2026-05-23T11:16:31Z</dcterms:created>
  <dcterms:modified xsi:type="dcterms:W3CDTF">2026-05-23T11:16:31Z</dcterms:modified>
</cp:coreProperties>
</file>