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встрече с опасными животными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безопасности для двора, парка, леса и дачи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эти правила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часто создают не только дикие звери, но и привычные животные рядом с домом. Ошибка в поведении — слишком близкий подход, попытка погладить или побег — быстро превращает обычную встречу в риск.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45143"/>
            <a:ext cx="241500" cy="214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45166"/>
            <a:ext cx="241500" cy="2146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чаще всего опасны для детей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Бездомные собаки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защищать территорию, еду или щенков, а ещё пугаться резких движений. Особенно опасно подходить к ним в одиночку, когда рядом нет взрослого.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чаще всего опасна, если её потревожить на тропе, в траве или возле камней. Попытка потрогать или сфотографировать её вплотную увеличивает риск укуса.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Клещи, осы, пчёлы и шмели опасны не силой, а последствиями укуса. Они особенно нежелательны в траве, у кустов, на даче и в лесу.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встречаются медузы, а также птицы и другие животные, которые защищают место кормления. У воды важно не подходить слишком близко и не делать резких движений.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звери и крупные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опасность создают лисы, ежи, кабаны и медведи. Их нельзя подзывать, кормить или загонять в угол, даже если они кажутся спокойными.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Прижатые уши, оскал, рычание, шипение, поднятая шерсть и напряжённая поза часто означают, что животное готовится защищаться. В этот момент оно может действовать резко.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тревожного или агрессивного поведения животного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пристально смотрит, делает короткие рывки или двигается боком, лучше не приближаться. Такие сигналы говорят о тревоге, страхе или готовности атаковать.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осторожным нужно быть рядом с самкой и детёнышами. Такое животное нельзя окружать, трогать или пытаться отогнать, потому что оно защищает потомство.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шага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избежать опасной встречи с животным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безопасности и материалы ОБЗР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простой и запоминающийся порядок действий для школьника: остановиться, увеличить дистанцию и сразу обратиться к взрослому.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близкой встрече с животным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приближении незнакомого животного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собакой на улице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собака рядом со щенками, её нельзя тревожить. Взрослая собака может защищать потомство, поэтому любое приближение, наклоны и попытка взять щенка в руки особенно рискованны.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незнакомой собаке не подходят и не пытаются её гладить, даже если она выглядит спокойной. Лучше держать дистанцию и ждать рядом взрослого, который оценит ситуацию.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рычании, лае или настороженной позе нельзя бежать. Безопаснее говорить тихо, медленно отступать и, если возможно, поставить между собой и собакой преграду.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встрече со змеёй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и не приближаться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Змею нельзя ловить, поднимать палкой или фотографировать вплотную. Даже одна попытка приблизиться может закончиться укусом, поэтому важно сразу остановиться и сохранять дистанцию.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Обойти место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медленно отойти назад и обойти опасное место по другой стороне. Резкие шаги, бег и любопытство только повышают риск, особенно на тропе или в высокой траве.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крик пугают животное и могут спровоцировать погоню, укус или царапину. Спокойное поведение всегда безопаснее внезапных движений и шума.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Покормить незнакомое животное с руки — плохая идея. Оно может воспринимать человека как источник еды и подходить всё ближе, теряя осторожность.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подходить к раненому зверю, даже если он выглядит слабым. Боль, страх и стресс делают любое животное непредсказуемым и особенно опасным.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в руки детёнышей, даже если они кажутся беззащитными. Взрослое животное рядом может защищать их очень резко и без предупреждения.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чаще всего совершают дети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73838"/>
            <a:ext cx="4000500" cy="22179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уменьшают риск, а какие делают ситуацию опаснее.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 опасные действия при встрече с животным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Спокойствие, дистанция и помощь взрослых снижают риск укусов, паники и травм.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и правила поведения при встрече с животными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2035" y="2209826"/>
            <a:ext cx="180188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128" y="3549378"/>
            <a:ext cx="252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6128" y="4219153"/>
            <a:ext cx="252000" cy="28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себя, если животное подошло слишком близко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делать резких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 и замри на месте, чтобы не спровоцировать нападение. Не поворачивайся спиной, не кричи и не маши руками: животное может воспринять это как угрозу и броситься вперёд.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преграду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рюкзак, лавка, дерево, забор или дверь, медленно перемещайся так, чтобы они оказались между тобой и животным. Такое препятствие помогает сохранить дистанцию и выиграть время.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Отходить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Отступай боком, без рывков и без бега, постепенно увеличивая расстояние. Спокойные шаги уменьшают риск преследования и дают возможность безопасно добраться до укрытия или к взрослым.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позвать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родители, учитель, сосед или прохожий, сразу привлеки их внимание. Взрослый сможет оценить ситуацию, помочь уйти в безопасное место и при необходимости вызвать помощь.
</a:t>
            </a:r>
            <a:endParaRPr lang="en-US" sz="8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 там, где животные ищут еду, воду или укрытие, поэтому особенно важно не отходить далеко от взрослых и не подходить к незнакомым местам.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происходят опасные встречи
</a:t>
            </a:r>
            <a:endParaRPr lang="en-US" sz="296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привычной повседневной средой, а не только с лесом. Значит, внимательность нужна и во дворе, и на прогулке, и у воды.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 ОБЗР; распределение носит условный характер и не является статистикой.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первой помощи после укуса или царапины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происшествия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Остановись, сообщи взрослому и не трогай рану грязными руками. Если есть кровотечение, постарайся сохранять покой и не давить на повреждённое место без необходимости.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меры обработки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Промой место укуса или царапины водой с мылом, затем обработай антисептиком и закрой чистой повязкой. Не прижигай рану, не высасывай кровь и не накладывай жгут сам.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 помощью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повреждение после контакта с животным должен оценить врач. Если рана глубокая, есть подозрение на укус змеи или сильная боль, помощь нужна срочно.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 тела особенно важно проверить после прогулки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профилактике укусов клещей и насекомых; число отражает основные зоны осмотра, перечисленные в теме.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шеи, подмышек, области за ушами, ног и одежды помогает вовремя заметить клеща или укус насекомого и быстрее принять меры.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вести себя в лесу и на природе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только по тропам и не подходи к норам, гнёздам, зарослям и лежанкам животных. Так меньше шанс случайно потревожить зверя, который защищает территорию или потомство.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 еду, крошки и мусор. Запах пищи привлекает диких животных, а привыкание к угощению делает их смелее и менее предсказуемыми рядом с людьми.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тишину, прислушивайся к шорохам и следи за расстоянием до незнакомых животных. Если заметил зверя, лучше остановиться, отойти и сообщить взрослому, а не приближаться.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избежать встречи с незнакомыми животными дома и во дворе
</a:t>
            </a:r>
            <a:endParaRPr lang="en-US" sz="2020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контейнер — меньше гостей у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где мусор хранится в контейнере с крышкой, животным труднее искать еду. Там не задерживаются кошки, собаки и другие звери, которые приходят на запах. Чистая территория выглядит спокойнее и безопаснее для детей.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корм — только внутри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миска на улице быстро привлекает животных, особенно вечером и ночью. Если корм для питомца стоит внутри помещения, незнакомые кошки и собаки реже подходят к дому, а ребёнку проще держать безопасную дистанцию.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животных с детёнышами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можно увидеть кошку с котятами или собаку без поводка. К ним нельзя подходить слишком близко, даже если они кажутся спокойными. Взрослые животные часто защищают малышей и могут повести себя резко.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спокойное с виду животное может резко изменить поведение, если человек нарушает дистанцию или пытается его кормить.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риск нападения животного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действия связаны с приближением и кормлением: они повышают вероятность контакта и делают реакцию животного непредсказуемой.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 ОБЗР; значения условные, используются для сравнения факторов риска.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после опасной встречи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 правилах безопасности при контакте с животными и признаках, при которых нужна срочная помощь.
</a:t>
            </a:r>
            <a:endParaRPr lang="en-US" sz="8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 к незнакомому животному, даже если оно выглядит спокойным. Слишком близкая дистанция лишает тебя времени на реакцию и может закончиться укусом, царапиной или испугом.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правила, которые нужно помнить всегда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корми и не трогай диких животных, а также не бери в руки их детёнышей. Любое такое действие может вызвать защитное поведение, особенно рядом с норой, гнездом или водой.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убегай и не кричи при встрече. Спокойствие, медленный отход и помощь взрослых подходят для двора, парка, леса и берега водоёма лучше, чем любая поспешность.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дистанцию, двигаться спокойно и не скрывать опасную ситуацию, большинство встреч с животными заканчивается без вреда. Простые правила помогают сохранить здоровье и уверенность.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важнее любопытства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2026-05-20T22:33:09Z</dcterms:created>
  <dcterms:modified xsi:type="dcterms:W3CDTF">2026-05-20T22:33:09Z</dcterms:modified>
</cp:coreProperties>
</file>