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Политико-экономическая типология стран: как сравнивают государства
</a:t>
            </a:r>
            <a:endParaRPr lang="en-US" sz="3559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экономика страны рассматриваются вместе, чтобы увидеть её реальное положение.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нельзя оценивать по одной шкале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строй, уровень доходов и участие в мировой торговле меняются неравномерно, поэтому Германия, Индия, Саудовская Аравия и Нигер требуют разных критериев сравнения и разных классификаций для 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измерения типологии: власть и хозяйство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как устроена власть: кто принимает решения, насколько сильны выборы, парламенты и суды, есть ли реальное участие граждан в управлении страной и контроле над государством.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измерение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уровень доходов, структура занятости, роль услуг и промышленности, а также то, чем страна в основном торгует на внешнем рынке — сырьём или готовой продукцией.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измерение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политические и экономические параметры рассматриваются вместе, становится понятнее, почему страны с похожим доходом могут сильно различаться по институтам, социальным возможностям и международной роли.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точный профиль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легко вводит в заблуждение: высокий доход не всегда означает демократию, а развитая промышленность не исключает жёсткого контроля власти. Поэтому сравнивают сразу несколько признаков.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политико-экономическая классификация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начинается с ключевых признаков и завершается отнесением страны к типу.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ось: от демократии к авторитаризму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выборы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демократии власть меняется через свободные выборы, где несколько сил реально конкурируют за поддержку граждан. Это создаёт механизм подотчётности и ограничивает произвольные решения.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развитием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модель не определяет экономику автоматически, но она влияет на правила игры, инвестиционный климат и выбор приоритетов. Поэтому режим важно учитывать вместе с хозяйственной структурой.
</a:t>
            </a:r>
            <a:endParaRPr lang="en-US" sz="877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ограничения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авторитарных режимов характерны концентрация власти, слабая политическая конкуренция и усиленный административный контроль. Это влияет на свободу прессы, работу партий и общественных организаций.
</a:t>
            </a:r>
            <a:endParaRPr lang="en-US" sz="875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парламент, правительство и суды уменьшают риск концентрации власти в одних руках. Такой баланс делает государственные институты более устойчивыми и предсказуемыми для общества и бизнеса.
</a:t>
            </a:r>
            <a:endParaRPr lang="en-US" sz="8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ось: уровень и структура развития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положение страны оценивают по ВВП на душу населения и производительности труда. Эти показатели помогают понять, сколько ресурсов создаётся на одного жителя и насколько эффективно используется труд.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производительность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хозяйство опирается главным образом на сырьё и аграрный сектор, страна остаётся более уязвимой к внешним ценам, климатическим рискам и нехватке инвестиций в человеческий капитал.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развивающихся странах значительную долю сохраняют промышленность и сельское хозяйство. Это означает, что экономика ещё находится в стадии структурной перестройки и наращивания добавленной стоимости.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государства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ведущую роль играют услуги, наука, финансы и высокие технологии. Такая структура обычно связана с высокой урбанизацией, квалифицированной рабочей силой и сложной инфраструктурой.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552" y="2199550"/>
            <a:ext cx="5616897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критерии сравнения стран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типология по политической географии и мировой экономике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используют для типологизации государств и почему важно рассматривать их 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признак не даёт полного ответа: тип страны определяется сочетанием режима, доходов и структуры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2021108"/>
            <a:ext cx="321900" cy="25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2021108"/>
            <a:ext cx="321900" cy="25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демократии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государство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институты и независимый суд делают правила понятными и одинаковыми для граждан, бизнеса и власти. Это снижает неопределённость и поддерживает долгосрочное развитие.
</a:t>
            </a:r>
            <a:endParaRPr lang="en-US" sz="993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образование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демократии обычно инвестируют в школы, университеты и подготовку кадров. В результате растёт доля квалифицированного труда, а экономика быстрее внедряет новые технологии.
</a:t>
            </a:r>
            <a:endParaRPr lang="en-US" sz="992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хозяйства преобладают услуги, финансы, наука и управление. Именно они создают основную часть добавленной стоимости и обеспечивают большую часть занятости в городах.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доходы, социальная защита и доступ к медицине обычно сопровождаются низкой бедностью и высокой ожидаемой продолжительностью жизни. Это усиливает устойчивость общества и доверие к институтам.
</a:t>
            </a:r>
            <a:endParaRPr lang="en-US" sz="8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стран по уровню экономического развития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обобщённым международным классификациям; для точных значений используются данные Всемирного банка и ООН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неравномерность распределения населения, производства и урбанизации между группами стран. Это помогает увидеть, как экономическая мощь концентрируется в ограниченном числе государств.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 группы, тем больше её вклад в мировой ВВП и уровень урбанизации. Население распределено значительно равномернее, чем богатство.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экономики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переходных экономиках меняются правила собственности, роль государства и способы регулирования рынка. Это долгий процесс, в котором старые и новые институты какое-то время сосуществуют одновременно.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институтов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страны проводят приватизацию, реформируют цены, банки и налоговую систему. Из-за неравномерности преобразований одни отрасли быстро адаптируются, а другие теряют устойчивость и рабочие места.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реформы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переходных экономик характерны изменения структуры собственности, колебания инвестиций и слабость отдельных институтов. Поэтому их положение оценивают не только по доходам, но и по качеству преобразований.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нестабильность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многие государства Восточной Европы и постсоветского пространства. Их опыт показывает, что переход к рынку может сопровождаться как ростом, так и временными социальными издержками.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Постсоветский опыт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сырьевой сектор доминирует, обрабатывающая промышленность и высокотехнологичные отрасли развиваются медленнее. Это ограничивает создание рабочих мест и повышает зависимость от внешнего спроса.
</a:t>
            </a:r>
            <a:endParaRPr lang="en-US" sz="837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диверсификация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стран добыча нефти, газа, металлов или руды становится главным источником валюты, бюджета и инвестиций. Экономика часто зависит от нескольких крупных экспортных товаров.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опора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зависимость от сырья делает доходы государства нестабильными: падение мировых цен быстро сокращает поступления и усиливает дефицит бюджета, даже если добыча остаётся высокой.
</a:t>
            </a:r>
            <a:endParaRPr lang="en-US" sz="891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цен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Катар, Нигерия и Ангола показывают разные масштабы ресурсной зависимости, но общий принцип одинаков: благосостояние тесно связано с экспортом природных ресурсов.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и ресурсозависимые модели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219627"/>
            <a:ext cx="3989100" cy="19991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политико-экономических типов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типология по политическим и экономическим признакам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политический режим и экономическая структура вместе определяют место страны в типологии.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лишь уровень дохода не объясняет тип страны: важны институты, экспортная специализация и устойчивость хозяйственной структуры.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и экспортно-ориентированные страны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 этой группе обеспечивают заводы, сборочные линии и расширение переработки. Именно промышленность создаёт рабочие места, повышает экспорт и ускоряет накопление капитала.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двигатель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Корея, Вьетнам и Мексика показывают, что индустриализация может идти очень быстро, однако зависимость от внешних рынков делает такую модель чувствительной к кризисам.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Быстрый, но неравный рост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невозможен без вложений в образование, профессиональную подготовку и технологии. Чем выше качество рабочей силы, тем быстрее страна поднимается по цепочке добавленной стоимости.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людей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экономики активно продают машины, электронику и другую готовую продукцию за рубеж. Поэтому внутренний рост тесно связан с мировым спросом и торговой конъюнктурой.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внешний рынок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отраслевой состав отражает тип страны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схематическая диаграмма по обобщённой структуре экономики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и производства помогает увидеть не только уровень развития, но и направление специализации экономики, которое формируется исторически.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меньше доля сельского хозяйства и тем больше значение услуг; промышленность занимает промежуточное положение.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871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доход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871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доход на душу населения остаётся очень низким, а государственные ресурсы ограничены. Это затрудняет строительство дорог, школ, больниц и других базовых объектов.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1264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зависимость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64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часто опирается на сельское хозяйство и добычу сырья, поэтому сильно зависит от погоды, урожайности и колебаний мировых цен. Это делает доходы населения нестабильными.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71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социальные системы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871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образованию и медицине нередко ограничен, а продолжительность жизни ниже, чем в более развитых странах. Это замедляет накопление человеческого капитала и модернизацию хозяйства.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1264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уязвимость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64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Нигер, Чад и Южный Судан особенно чувствительны к засухам, конфликтам и внешней помощи. Даже небольшие потрясения могут резко ухудшать условия жизни и усиливать бедность.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меняет тип страны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схема показывает, как накопление ресурсов и реформы постепенно переводят страну к более развитой модели.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ряда стран Ближнего Востока типична ресурсная зависимость: экспорт нефти и газа формирует бюджет и валютные поступления. Это усиливает влияние мировых цен на экономическую устойчивость.
</a:t>
            </a:r>
            <a:endParaRPr lang="en-US" sz="869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сочетаются демократические институты, высокий доход и развитый сектор услуг. Здесь важны правовая система, социальные гарантии и сильная интеграция в мировую экономику.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известна быстрым индустриальным ростом, технологическим обновлением и экспортной ориентацией. Для региона характерны высокая трудовая дисциплина, инвестиции в образование и тесная связь с мировыми рынками.
</a:t>
            </a:r>
            <a:endParaRPr lang="en-US" sz="837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 многих государствах сохраняется большая доля аграрного сектора и более низкие показатели развития. Ограниченная инфраструктура и уязвимость к климатическим рискам затрудняют быстрый рост.
</a:t>
            </a:r>
            <a:endParaRPr lang="en-US" sz="839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южнее Сахары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политико-экономических моделях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типологий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типология сводит сложную страну к нескольким признакам. Это полезно для сравнения, но не передаёт всех особенностей истории, региональных различий и политической динамики.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реальности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иметь демократические институты и одновременно зависеть от сырьевого экспорта. Другая — быть авторитарной, но обладать сильной промышленностью и высоким экспортом.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модели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полезна как аналитический метод, если понимать её границы. Она помогает задавать вопросы, но не заменяет подробного изучения каждой страны отдельно.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а не ярлык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Типологии часто недооценивают теневую экономику, влияние транснациональных компаний и быстрые изменения после реформ, кризисов или политических событий. Эти факторы способны резко менять картину.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факторы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175" y="2035186"/>
            <a:ext cx="488100" cy="48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5875" y="2035186"/>
            <a:ext cx="488100" cy="48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3175" y="3597355"/>
            <a:ext cx="488100" cy="48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5875" y="3624471"/>
            <a:ext cx="488100" cy="4338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типология важна для анализа мира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731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позволяет сопоставлять государства по уровню развития, политическому устройству и структуре экономики. Без такой рамки трудно увидеть, почему одни страны развиваются быстрее других.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4731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8558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замечать уязвимости: зависимость от сырья, низкую диверсификацию, неустойчивые институты или слабую социальную сферу. Это важно для прогноза кризисов и реформ.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48558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рисков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31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типу страны можно объяснить её место в мировой торговле: кто поставляет сырьё, кто — промышленную продукцию, а кто делает ставку на услуги и технологии.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4731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специализации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48558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Политико-экономическая типология помогает понять, почему государства занимают разные позиции в мире и как связаны экономика, власть и международное влияние.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48558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глобальной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 — это не один показатель, а система признаков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Политико-экономическая типология показывает: государство нельзя понять только через доход или только через режим. Важна совокупность институтов, экономики, внешних связей и социальных условий.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2026-06-03T01:28:44Z</dcterms:created>
  <dcterms:modified xsi:type="dcterms:W3CDTF">2026-06-03T01:28:44Z</dcterms:modified>
</cp:coreProperties>
</file>