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6 класса: что изучается и зачем это нужно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Дроби, проценты, координаты и геометрия помогают считать, измерять и сравнивать.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темы 6 класса связаны между собой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шестом классе математика становится языком правил: дроби описывают части, проценты — доли, координаты — положение, а пропорции и формулы связывают величины в задачах из жизни и других наук.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делимости экономит время и упрощает вычисления в задачах.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признаков делимости помогают быстро проверить число без длинного деления.
</a:t>
            </a:r>
            <a:endParaRPr lang="en-US" sz="25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дроби как часть целого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Пицца, разделённая поровну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пирог или пиццу делят на равные части, дробь показывает, какая доля досталась каждому. Числитель сообщает, сколько частей взято, а знаменатель — на сколько частей поделили целое. Так удобно записывать нецелые количества.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 часах и в расписании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описывать время, если нужно отмерить не целый час, а его часть. Например, три четверти часа или половина урока. Такая запись удобна в расписании, поездках и решении задач на длительность.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Сок, лента, измерение на 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измерениях дроби позволяют точно указать объём, длину или массу. Если нужно взять две пятых литра сока или отрезать треть ленты, дробная запись даёт ясный и короткий способ показать результат.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дробей, десятичных дробей и процентов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величина может быть записана тремя способами, и каждый удобен в своей задаче.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легче увидеть равенство записей, тем проще переводить дроби в проценты и обратно.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дробей с одинаковыми знаменателями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знаменатели одинаковые, части целого равны по размеру. Поэтому складывают или вычитают только числители, а знаменатель оставляют прежним.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ответ проверяют на возможность сокращения. Это особенно важно, когда числитель и знаменатель имеют общий делитель, например 2, 3, 5 или 9.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часто встречается в задачах на время, расстояние и массу, где нужно объединить несколько равных долей в один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дробей с разными знаменателями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общий знаменатель, чтобы все дроби были записаны в одинаковых частях. Затем приводят каждую дробь к новому виду и только после этого выполняют действие.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общий знаменатель выбран наименьшим, вычисления становятся короче и аккуратнее. Это уменьшает вероятность ошибки и помогает быстрее получить правильный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с дробями и их результаты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основных действий с дробями: правило, пример и способ проверки.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 общим знаменателем и сокращением ответа, поэтому важна пошаговая проверка.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2946" y="3129007"/>
            <a:ext cx="37935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0253" y="3117266"/>
            <a:ext cx="37935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 и запись чисел после запятой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 удобны там, где нужно точно записать длину, массу, объём или время. Они помогают работать с величинами, которые не выражаются целым числом.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процентами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Десятичную дробь можно быстро перевести в проценты, а процент — представить как десятичную запись. Это упрощает задачи на скидки, доли и статистику.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0,3 и 0,25 легко сравнить по разрядам после запятой. Это делает десятичные дроби особенно удобными для вычислений, оценок и проверки результатов.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единиц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кг — это 500 г, а 1,25 м — 125 см. Такая запись помогает без лишних шагов переводить значения между близкими единицами измерения.
</a:t>
            </a:r>
            <a:endParaRPr lang="en-US" sz="9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задача на проценты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задач на нахождение процента от числа и числа по проценту.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зодчества Древней Руси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храмы на Руси появляются после принятия христианства. Зодчие опираются на византийские образцы, но постепенно ищут собственные решения.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Строятся крупнейшие соборы Киева и Новгорода. Храмы становятся не только местом богослужения, но и знаком силы города и княжеской власти.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землях формируются местные традиции. Архитектура становится строже и проще, а силуэты храмов — более компактными и выразительными.
</a:t>
            </a:r>
            <a:endParaRPr lang="en-US" sz="1041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 века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северо-востоке Руси развивается белокаменное строительство. Оно подготавливает переход к более зрелым формам московского зодчества.
</a:t>
            </a:r>
            <a:endParaRPr lang="en-US" sz="10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древнерусского зодчества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числа, а последовательность усложнения архитектуры: от простых деревянных построек к более монументальным каменным храмам.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прочнее материал и сложнее план, тем заметнее рост мастерства и роли архитектуры в жизни городов.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архитектуры Древней Руси; школьный курс истории и МХК
</a:t>
            </a:r>
            <a:endParaRPr lang="en-US" sz="8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 дерево в древнерусском строительстве
</a:t>
            </a:r>
            <a:endParaRPr lang="en-US" sz="263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долго оставалось главным строительным материалом: его было легко добывать, обрабатывать и быстро использовать для жилых и хозяйственных построек. Оно лучше подходило для повседневной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применяли в самых значимых сооружениях — соборах, крепостях и княжеских центрах. Такие постройки служили дольше, подчёркивали торжественность места и устойчивость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читали план древнерусского храма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определяли основную ось здания и расположение входа, чтобы понять, как был организован внутренний и внешний облик постройки.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обращали внимание на купола, апсиды, стены и своды. Эти элементы помогали отличить храм от жилого дома или крепостного сооружения.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рассматривали пропорции: высоту, ширину и соотношение объёмов. Именно они создавали впечатление стройности, мощи или торжественности.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сопоставляли детали с эпохой и местной традицией. Так легче было понять, где и когда возникла постройка.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древнерусских построек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элементы чаще всего определяли облик храмов и общественных сооружений Древней Руси.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элементы создавали узнаваемый облик древнерусского здания и помогали отличать сакральную архитектуру от оборонительной.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архитектуры Древней Руси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11314"/>
            <a:ext cx="529800" cy="42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71203"/>
            <a:ext cx="529800" cy="470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 древнерусском зодчестве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 центр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были не только религиозными сооружениями. Они становились главными ориентирами в городе и символами его богатства, памяти и духовной жизни.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сравнительно небольшие постройки стремились выглядеть значительными. Этому помогали массивные стены, высокие купола и чёткая композиция объёмов.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 и росписи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дополнялась мозаиками, фресками и резьбой. Украшение не только делало здания красивее, но и передавало важные религиозные смыслы.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местом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сооружения зависел от материала, климата и местной школы. Поэтому памятники Киева, Новгорода и Владимира заметно отличаются друг от друга.
</a:t>
            </a:r>
            <a:endParaRPr lang="en-US" sz="10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архитектура в повседневном восприятии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его главная святыня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или монастырь часто определяли силуэт города. Они служили местом молитвы, встреч и важных событий, поэтому быстро становились частью общей памяти жителей.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современной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древнерусские памятники изучают как исторические источники. По ним можно узнать о вкусах эпохи, уровне мастерства и том, как люди представляли красоту и порядок.
</a:t>
            </a:r>
            <a:endParaRPr lang="en-US" sz="11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изучают на уроках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основные направления знакомства с архитектурой Древней Руси: от религиозных зданий до особенностей материалов и художественного оформления.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храмы и соборы, потому что именно они лучше всего сохранили художественный облик эпохи.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древнерусской архитектуры
</a:t>
            </a:r>
            <a:endParaRPr lang="en-US" sz="9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памятники и эпохи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смотреть на материал, форму куполов, план и декор. Эти признаки помогают отличить более ранние постройки от поздних и понять, к какой традиции они относятся.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не один признак, а несколько сразу. Если учитывать только размер или цвет камня, легко ошибиться и отнести памятник не к той школе.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способ проверки — сопоставить постройку с историческим контекстом. Город, княжество и время создания часто объясняют, почему храм выглядит именно так.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древнерусское зодчество остаётся важным сегодня
</a:t>
            </a:r>
            <a:pPr algn="ctr" indent="0" marL="0">
              <a:lnSpc>
                <a:spcPct val="90000"/>
              </a:lnSpc>
              <a:buNone/>
            </a:pPr>
            <a:r>
              <a:rPr lang="en-US" sz="3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Древней Руси показывают, как из дерева и камня рождался собственный художественный язык. Они помогают понять историю страны, развитие городов и мастерство древних строителей.
</a:t>
            </a:r>
            <a:endParaRPr lang="en-US" sz="362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2026-05-24T17:37:21Z</dcterms:created>
  <dcterms:modified xsi:type="dcterms:W3CDTF">2026-05-24T17:37:21Z</dcterms:modified>
</cp:coreProperties>
</file>