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 развитие жизни на Земле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химии к человеку: путь длиной в миллиарды лет.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происхождение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биологию, химию, геологию и астрономию, помогая понять, как возникли первые живые системы и почему современное разнообразие организмов стало результатом долгой эволюции планеты.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молодой Земли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4,54 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образовалась из вещества протопланетного диска и сначала представляла собой раскалённое, крайне нестабильное небесное тело.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хаотичный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постоянно перестраивалась из-за вулканизма и частых ударов астероидов и комет, что мешало длительному сохранению устойчивой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и океан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разделения на ядро, мантию и кору сформировался первичный океан, создавший более спокойные условия для химической эволюции.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необходимые для зарождения жизни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851300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служила универсальной средой для химических реакций, растворяя вещества и облегчая их взаимодействие в ранних природных системах.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2444248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органических молекул были нужны C, H, O, N, P и S — основные элементы, из которых формируются биологические соединения.
</a:t>
            </a:r>
            <a:endParaRPr lang="en-US" sz="893" dirty="0"/>
          </a:p>
        </p:txBody>
      </p:sp>
      <p:sp>
        <p:nvSpPr>
          <p:cNvPr id="13" name="Text 4"/>
          <p:cNvSpPr txBox="1"/>
          <p:nvPr/>
        </p:nvSpPr>
        <p:spPr>
          <a:xfrm>
            <a:off x="360000" y="3037188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Ультрафиолет, электрические разряды, вулканическое тепло и гидротермальные источники могли запускать реакции синтеза простых органических веществ.
</a:t>
            </a:r>
            <a:endParaRPr lang="en-US" sz="893" dirty="0"/>
          </a:p>
        </p:txBody>
      </p:sp>
      <p:sp>
        <p:nvSpPr>
          <p:cNvPr id="14" name="Text 5"/>
          <p:cNvSpPr txBox="1"/>
          <p:nvPr/>
        </p:nvSpPr>
        <p:spPr>
          <a:xfrm>
            <a:off x="360000" y="3630134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вероятными местами были мелководья, пористые минералы, подводные источники и защищённые микрополости на дне океана.
</a:t>
            </a:r>
            <a:endParaRPr lang="en-US" sz="918" dirty="0"/>
          </a:p>
        </p:txBody>
      </p:sp>
      <p:sp>
        <p:nvSpPr>
          <p:cNvPr id="15" name="Text 6"/>
          <p:cNvSpPr txBox="1"/>
          <p:nvPr/>
        </p:nvSpPr>
        <p:spPr>
          <a:xfrm>
            <a:off x="360000" y="4223097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для химической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условиях молекулы могли накапливаться, усложняться и образовывать системы, приближающиеся к первым протоклеткам.
</a:t>
            </a:r>
            <a:endParaRPr lang="en-US" sz="9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гипотезы объясняют разные этапы: условия синтеза молекул, появление наследственности и возможные среды ранней Земли.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убедительно выглядят химическая эволюция и мир РНК; панспермия не объясняет первичное возникновение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и научно-популярных представлений по происхождению жизни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гипотезы происхождения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эволюция и первые органические молекулы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Миллера и Юри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1953 году эксперимент показал, что из простых газов при электрических разрядах могут возникать аминокислоты, то есть строительный материал белков.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Органика в метеоритах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органические соединения нашли в метеоритах, и это подтвердило, что такие молекулы способны образовываться естественным путём вне живых организмов.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мономеров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дальнейшего усложнения было важно, чтобы простые молекулы накапливались в достаточной концентрации и вступали друг с другом в реакции.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полимерам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мономеров в более крупные цепочки создавало основу для молекул, способных к обмену веществ, каталитическим эффектам и наследованию.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химии к протоклеткам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последовательного усложнения веществ и структур на ранней Земле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042" y="2183086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1967" y="2183086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РНК как вероятный ранний этап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функция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способна не только хранить информацию, но и участвовать в её передаче, поэтому она могла выполнять роль раннего универсального носителя наследственности.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Рибозимы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молекулы РНК ускоряют химические реакции, что показывает: до появления сложных белков именно РНК могла быть главным катализатором в примитивных системах.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ДНК и белкам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ДНК стала более устойчивым хранилищем информации, а белки — более эффективными ферментами, что сделало клетки надёжнее и функционально сложнее.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86507"/>
            <a:ext cx="4300800" cy="19163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помогают увидеть, как быстро после формирования планеты возникли ключевые этапы биологической эволюции.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появилась сравнительно рано, а затем её усложнение шло неравномерно, с особенно быстрыми скачками в отдельные периоды.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Геохронологические данные из учебной и палеонтологической литературы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шкала ранней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свидетельства жизни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250" y="14128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Слоистые структуры, созданные микробными сообществами, относятся к самым ранним убедительным следам жизни и показывают, что уже существовали организованные колонии.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453250" y="224903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Микрофоссилии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Мельчайшие ископаемые остатки клеток сохраняют форму древних организмов и подтверждают, что микроскопическая жизнь была широко распространена в архее.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30851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Изотопные признаки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состав углерода в древних породах указывает на биологическую переработку вещества, а значит — на активный обмен веществ у ранних организмов.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2453250" y="392132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появление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показывают, что жизнь возникла вскоре после стабилизации поверхности Земли и появления устойчивой водной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сделал возможными аэробное дыхание и защиту от жёсткого ультрафиолета, что расширило условия для жизни на поверхности.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изменилась под влиянием живых организмов: сначала они приспособились к среде, затем сами стали её преобразовывать.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геологической истории Земли и кислородной революции; даты: около 2,4 млрд лет назад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атмосферы Земли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революция и её последствия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химический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свободного кислорода радикально изменило состав атмосферы и океанов, переведя планету из преимущественно восстановительной среды в окислительную.
</a:t>
            </a:r>
            <a:endParaRPr lang="en-US" sz="1054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для анаэробов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древних организмов кислород стал ядовитым, поэтому часть микробных линий вымерла, а часть сохранилась в бескислородных нишах и осадках.
</a:t>
            </a:r>
            <a:endParaRPr lang="en-US" sz="1138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Энергетическое преимущество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обеспечило значительно больший выход энергии, чем бескислородные процессы, и открыло путь к более активному обмену веществ и усложнению клеток.
</a:t>
            </a:r>
            <a:endParaRPr lang="en-US" sz="1097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ультрафиолета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кислорода привело к формированию озонового слоя, который ослабил ультрафиолетовое излучение и сделал поверхность Земли менее опасной для жизни.
</a:t>
            </a:r>
            <a:endParaRPr lang="en-US" sz="11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Эндосимбиоз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бактерии были захвачены другими клетками и со временем превратились в митохондрии и пластиды. Этот процесс дал клетке новые источники энергии и фотосинтеза.
</a:t>
            </a:r>
            <a:endParaRPr lang="en-US" sz="1286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 мембраны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возникло ядро с генетическим материалом и развитая система внутренних мембран, что позволило более точно разделять функции и регулировать процессы.
</a:t>
            </a:r>
            <a:endParaRPr lang="en-US" sz="1286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клеточный каркас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сделал клетку более устойчивой и подвижной, помогал транспорту веществ и стал основой для изменения формы, деления и взаимодействия клеток.
</a:t>
            </a:r>
            <a:endParaRPr lang="en-US" sz="1286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усложнению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изменениям эукариоты смогли достигать больших размеров, специализировать клетки и создавать первые многоклеточные организмы.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многоклеточности позволил клеткам специализироваться: одни стали защищать, другие двигаться, третьи обеспечивать питание и размножение.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специализация клеток, тем выше устойчивость организма и шире его возможности в разных средах.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эволюции клеточной организации и многоклеточности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одноклеточных к многоклеточным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и разнообразие животных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541 млн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морях начинается резкое увеличение числа животных форм. За сравнительно короткий геологический срок появляются многие разные планы строения и образ жизни.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3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новых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распространяются твёрдые скелеты, активное движение и хищничество. Пищевые цепи становятся сложнее, а взаимодействия между организмами — разнообразнее.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306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основы современной фауны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кембрии возникают или закрепляются многие крупные группы животных, определившие дальнейшую эволюцию морской жизни и последующее разнообразие животного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освоения суши живыми организмами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последовательность заселения суши и ключевые адаптации организмов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масштабный кризис резко перестраивал биосферу: освобождались экологические ниши, и выжившие группы быстро занимали их, задавая новое направление эволюции.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морских видов исчезло при крупнейшем пермском вымирании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пермскому массовому вымиранию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помогали организмам использовать новые среды и ресурсы в ходе эволюции.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адаптации не возникли одновременно: они накапливались постепенно и по-разному повышали выживаемость, расселение и разнообразие организмов.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эволюционным адаптациям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адаптации живых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результат длительной эволюции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2453325" y="1191687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происхождение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Homo sapiens сформировался в Африке примерно 300 тысяч лет назад и унаследовал признаки, накопленные в ходе долгой эволюции приматов и древних людей.
</a:t>
            </a:r>
            <a:endParaRPr lang="en-US" sz="942" dirty="0"/>
          </a:p>
        </p:txBody>
      </p:sp>
      <p:sp>
        <p:nvSpPr>
          <p:cNvPr id="10" name="Text 3"/>
          <p:cNvSpPr txBox="1"/>
          <p:nvPr/>
        </p:nvSpPr>
        <p:spPr>
          <a:xfrm>
            <a:off x="2453325" y="1666079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и мозг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освободило руки, а увеличение объёма мозга усилило способность к планированию, обучению и сложному поведению в изменчивой среде.
</a:t>
            </a:r>
            <a:endParaRPr lang="en-US" sz="942" dirty="0"/>
          </a:p>
        </p:txBody>
      </p:sp>
      <p:sp>
        <p:nvSpPr>
          <p:cNvPr id="11" name="Text 4"/>
          <p:cNvSpPr txBox="1"/>
          <p:nvPr/>
        </p:nvSpPr>
        <p:spPr>
          <a:xfrm>
            <a:off x="2453275" y="2140468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 орудия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 и изготовление орудий помогли людям передавать знания, координировать действия и быстрее приспосабливаться к новым условиям жизни.
</a:t>
            </a:r>
            <a:endParaRPr lang="en-US" sz="942" dirty="0"/>
          </a:p>
        </p:txBody>
      </p:sp>
      <p:sp>
        <p:nvSpPr>
          <p:cNvPr id="12" name="Text 5"/>
          <p:cNvSpPr txBox="1"/>
          <p:nvPr/>
        </p:nvSpPr>
        <p:spPr>
          <a:xfrm>
            <a:off x="2453275" y="2612123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биосферу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остаётся частью природы, но его деятельность сегодня меняет ландшафты, климат и экосистемы сильнее, чем у любого другого вида.
</a:t>
            </a:r>
            <a:endParaRPr lang="en-US" sz="9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Земле: история изменений, а не случайность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молекул до человека жизнь развивалась через наследственность, мутации и отбор. Современная биосфера — это результат миллиардов лет непрерывного усложнения и приспособления.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2026-06-01T22:17:37Z</dcterms:created>
  <dcterms:modified xsi:type="dcterms:W3CDTF">2026-06-01T22:17:37Z</dcterms:modified>
</cp:coreProperties>
</file>