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Кишечнополостные: первые многоклеточные животные с настоящими тканями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водные животные с тканями, щупальцами и стрекательными клетками.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кишечнополостные важны для 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помогают понять, как у животных появились ткани, симметрия тела, полостное пищеварение и первые способы настоящей многоклеточной организации. На их примере удобно сравнивать простое и более сложное строение животных.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кишечнополостных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77700" y="1513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 в основном мелких полипов и некоторых медуз. У них хорошо заметны обе жизненные формы, а строение тела остаётся сравнительно простым, но уже многоклеточным.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277700" y="2269347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Сцифоидные медузы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настоящие крупные медузы, которые большую часть жизни проводят в свободном плавании. Их тело напоминает колокол или зонтик, а щупальца располагаются по краю.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1277700" y="3026224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живут колониями и выделяют известковый скелет. Со временем такие скелеты накапливаются, и именно так формируются коралловые рифы, очень важные для морских экосистем.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277700" y="3792000"/>
            <a:ext cx="34398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морские полипы, внешне похожие на яркий цветок. Они прикреплены к субстрату, ловят добычу щупальцами и демонстрируют типичное строение полипа без стадии медузы.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материала по теме; диаграмма схематическая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обитают кишечнополостные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представителей связано с морями и океанами; пресноводные формы встречаются значительно реже.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 — прежде всего водные хищники, а морская среда является для них основной.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Полип: тело, похожее на мешочек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полипа тело обычно вытянутое и прикреплённое к поверхности. Рот находится сверху, а вокруг него располагаются щупальца, которые помогают ловить добычу и защищаться от врагов.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Лучевая симметрия со всех сторон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воображаемую ось через тело кишечнополостного, его части будут расположены по кругу. Благодаря этому животное может воспринимать раздражители почти одинаково со всех направлений.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Медуза: форма зонтика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медузы похоже на прозрачный зонтик или колокол. По краю находятся щупальца, а ротовое отверстие расположено на нижней стороне. Такая форма удобна для плавания в воде.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и лучевая симметрия тела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75" y="1841136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05713" y="1841136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6361" y="3512438"/>
            <a:ext cx="355500" cy="35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Двуслойное строение тела и ткани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клеточных слоя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располагается покровный слой, а внутри — слой клеток, выстилающий кишечную полость. Такое строение уже заметно сложнее, чем у одноклеточных организмов.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Мезоглея между слоями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двумя слоями находится студенистое вещество — мезоглея. Оно придаёт телу упругость и помогает сохранять форму, особенно у медуз.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настоящие ткани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у кишечнополостных не просто лежат рядом, а объединяются в ткани и выполняют разные функции. Это важный шаг в усложнении строения животных.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органов и систем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Настоящих органов и систем органов у них ещё нет. Однако именно у кишечнополостных видно, как многоклеточное тело становится более организованным и целостным.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полипа и медузы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основных форм тела помогает увидеть их различия в строении, образе жизни и передвижении.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 и медуза — это разные формы одной группы животных, приспособленные к разным условиям жизни.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 по теме «Кишечнополостные»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действует стрекательная клетка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работы стрекательных клеток на щупальцах кишечнополостных.
</a:t>
            </a:r>
            <a:endParaRPr lang="en-US" sz="151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73325" y="263525"/>
            <a:ext cx="79941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пищеварение в кишечной полости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1099650" y="11712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с стрекательными клетками помогают схватить мелких животных и подвести их ко рту. Для кишечнополостных это основной способ добывания пищи.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1099650" y="2353600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 в полости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попадает внутрь тела через рот и частично переваривается в кишечной полости. Затем процесс завершается уже внутри клеток, что повышает эффективность питания.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99650" y="3529875"/>
            <a:ext cx="75678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отверстие — две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рот пища поступает в организм, а непереваренные остатки выводятся наружу тем же путём. Это простая, но удобная схема для небольших водных хищников.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7475" y="816525"/>
            <a:ext cx="8385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 движение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651575" y="2121150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воде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передвигаются, сокращая зонтик, а полипы чаще остаются прикреплёнными и лишь сокращают тело и щупальца.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1347200" y="212102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без центра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образуют сеть по всему телу. Центрального мозга у кишечнополостных нет, но они уже способны реагировать на раздражения.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501400" y="3877275"/>
            <a:ext cx="31113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 сигналы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нервная сеть помогает замечать прикосновение, свет и движение воды. Это важно для охоты, защиты и ориентации в среде.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биологии; схема носит обобщающий характер.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размножения кишечнополостных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 оба способа могут встречаться в разные периоды жизни и по-разному влиять на численность популяции.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двух способов помогает кишечнополостным быстро расселяться и сохранять наследственное разнообразие.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 чередование поколений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слияния половых клеток образуется зигота, из которой развивается личинка. Она помогает расселению вида и способствует освоению новых участков водной среды.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Осевшая личинка прикрепляется к субстрату и превращается в полип. Эта стадия удобна для питания и бесполого размножения, особенно у морских форм.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полипа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морских кишечнополостных из полипа возникает медуза. Она свободно плавает, расселяет потомство и участвует в половом размножении.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медузы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гидры медузная стадия отсутствует, поэтому её цикл короче. У кораллов и многих медуз чередование стадий делает развитие более сложным.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варианты цикла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1073" y="3119225"/>
            <a:ext cx="2519956" cy="202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6232" y="1359550"/>
            <a:ext cx="2519956" cy="202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Прикреплённая жизнь
</a:t>
            </a:r>
            <a:pPr algn="ctr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выглядит как тонкий вытянутый столбик, который держится за водное растение или камень. Вокруг ротового отверстия расположены щупальца, готовые схватить добычу. Такое строение удобно для спокойной жизни в чистом пруду или ручье.
</a:t>
            </a:r>
            <a:endParaRPr lang="en-US" sz="1140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под микроскопом
</a:t>
            </a:r>
            <a:pPr algn="ctr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известна тем, что на её теле легко заметить маленькую «почку» — будущую дочернюю особь. Поэтому её часто рассматривают на уроках биологии как наглядный пример бесполого размножения.
</a:t>
            </a:r>
            <a:endParaRPr lang="en-US" sz="1242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и 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 ловит мелких рачков и личинок насекомых. Добыча касается щупалец и быстро оказывается у рта, а затем — в кишечной полости, где начинается переваривание пищи.
</a:t>
            </a:r>
            <a:endParaRPr lang="en-US" sz="1292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 — маленький хищник пресной воды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711" y="767025"/>
            <a:ext cx="3596877" cy="359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 их особенности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Студенистое тело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медузы очень мягкое и почти прозрачное, поэтому она кажется воздушной. Такая форма помогает ей легко перемещаться в толще воды и оставаться малозаметной для добычи.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Щупальца-ловушки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краю тела свисают длинные щупальца со стрекательными клетками. Они помогают медузе быстро обездвиживать мелких животных и защищаться от врагов.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 воде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Медуза двигается, сокращая зонтик и выталкивая воду назад. Это реактивное движение позволяет ей менять положение в воде без сложных органов движения.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при встрече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видов яд стрекательных клеток очень сильный. Поэтому даже красивые медузы могут быть опасны для человека и требуют внимательного отношения.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и образование рифов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коралловые полипы живут не поодиночке, а большими колониями. Каждая особь добавляет вклад в общий организм и помогает колонии разрастаться.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Известковый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выделяют твёрдый известковый скелет. После отмирания одних поколений на их местах остаются новые слои, и постройка колонии постепенно увеличивается.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как дом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коралловые скелеты образуют рифы. Они становятся укрытием, местом питания и размножения для множества морских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биологии; схема обобщает экологические роли группы.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кишечнополостных в природе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кишечнополостных влияют на сообщества по-разному: одни регулируют численность мелких животных, другие создают сложные места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 важны не только как хищники, но и как основа богатых морских экосистем.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представителей подцарства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школьному курсу биологии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помогает увидеть, как один тип животных представлен в пресной и морской воде, а также в одиночных и колониальных формах.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представителей общий план строения, но среда обитания и образ жизни заметно различаются.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61696"/>
            <a:ext cx="335400" cy="298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2025" y="2979571"/>
            <a:ext cx="335400" cy="2981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52250" y="2966938"/>
            <a:ext cx="282975" cy="3234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помогают быстро схватывать мелкую добычу и подносить её к рту. Стрекательные клетки делают захват эффективным и одновременно защищают животное от нападения.
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для охоты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Полипы удерживаются на камнях, растениях и других подводных предметах. Такое прикрепление выгодно там, где течение приносит пищу прямо к щупальцам.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Прикрепление у полипов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медуз тело полупрозрачное, поэтому их трудно заметить в воде. Это помогает скрываться от врагов и подкрадываться к добыче.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Прозрачное тело
</a:t>
            </a:r>
            <a:endParaRPr lang="en-US" sz="1300" dirty="0"/>
          </a:p>
        </p:txBody>
      </p:sp>
      <p:sp>
        <p:nvSpPr>
          <p:cNvPr id="21" name="Text 6"/>
          <p:cNvSpPr txBox="1"/>
          <p:nvPr/>
        </p:nvSpPr>
        <p:spPr>
          <a:xfrm>
            <a:off x="4837650" y="3665372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нервная сеть позволяет быстро отвечать на прикосновение, свет и движение воды. Благодаря этому животные успевают ловить добычу и избегать опасности.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5550724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
</a:t>
            </a:r>
            <a:endParaRPr lang="en-US" sz="1300" dirty="0"/>
          </a:p>
        </p:txBody>
      </p:sp>
      <p:sp>
        <p:nvSpPr>
          <p:cNvPr id="23" name="Text 8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жизни в воде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 важный этап усложнения многоклеточных: у животных уже появляются ткани, но ещё нет настоящих органов и систем.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зародышевых слоя лежат в основе двуслойного строения тела кишечнополостных.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общая характеристика кишечнополостных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кишечнополостных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Кишечнополостные — древние водные многоклеточные животные, у которых уже есть ткани, лучевая симметрия и стрекательные клетки. Их строение помогает понять ранние этапы эволюции животных и роль водных организмов в природе.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2026-06-01T10:28:07Z</dcterms:created>
  <dcterms:modified xsi:type="dcterms:W3CDTF">2026-06-01T10:28:07Z</dcterms:modified>
</cp:coreProperties>
</file>