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USA: история и география страны изучения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США: природа, история и язык в одной теме.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США важно изучать на уроке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часто встречаются в учебниках как пример современной англоязычной страны: города, школа, культура и традиции. Эта тема помогает связать английский язык с историей, географией и жизнью миллионов людей.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США на карте Северной Америки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континенте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находятся в центральной части Северной Америки и занимают очень большую территорию. Такое расположение делает страну связующим звеном между севером и югом континента.
</a:t>
            </a:r>
            <a:endParaRPr lang="en-US" sz="1077" dirty="0"/>
          </a:p>
        </p:txBody>
      </p:sp>
      <p:sp>
        <p:nvSpPr>
          <p:cNvPr id="14" name="Text 3"/>
          <p:cNvSpPr txBox="1"/>
          <p:nvPr/>
        </p:nvSpPr>
        <p:spPr>
          <a:xfrm>
            <a:off x="797025" y="38614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побережье выходит к Тихому океану, а восточное — к Атлантическому. Благодаря этому США имеют удобный доступ к морским путям и международным перевозкам.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84725" y="25607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США граничат с Канадой, а на юге — с Мексикой. Эти границы важны для торговли, транспорта и культурных связей между странами.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158475" y="25372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Аляска и Гавайи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Аляска отделена от основной территории Канадой, а Гавайи расположены далеко в Тихом океане. Эти штаты показывают, насколько разнообразна география страны.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двум океанам и близость к крупным соседям делают США удобной страной для морской торговли, путешествий и связей с другими частями света.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86850" y="1316856"/>
            <a:ext cx="2237400" cy="16933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области США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Кордильеры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страны тянутся высокие горы, каньоны и районы с вулканической активностью. Здесь находятся одни из самых впечатляющих природных ландшафтов Северной Америки.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33624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США простираются широкие равнины, где много сельскохозяйственных земель. Ровный рельеф и большие пространства способствуют развитию фермерства и транспорта.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Аппалачи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расположены более старые и невысокие горы, покрытые лесами. Этот регион давно заселён и связан с ранней историей страны.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33624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низменности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Атлантического побережья находятся низменные территории с крупными городами, портами и плотным населением. Здесь особенно заметна связь природы и экономики.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278762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области делают США очень неоднородной страной: от гор и каньонов до равнин и морских побережий. Это хорошо видно на фотографиях и картах.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выделяются одновременно большой территорией и очень крупным населением, поэтому страна заметна на карте мира и в демографических сравнениях.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площади США уступают России и Канаде, но по численности населения входят в число крупнейших стран мира.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другие крупные страны: площадь и население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и справочные данные по площади и населению стран; показатели округлены для учебной диаграммы.
</a:t>
            </a:r>
            <a:endParaRPr lang="en-US" sz="7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56923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56923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537" y="3748388"/>
            <a:ext cx="435600" cy="3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30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9413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87060"/>
            <a:ext cx="218400" cy="194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73937"/>
            <a:ext cx="218400" cy="1747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разных частей страны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северо-восточных штатах преобладает умеренный климат. Здесь ярко выражены времена года: снежная зима, тёплая весна, мягкая осень и достаточно прохладное лето.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Аляска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страны встречается арктический климат. Здесь долгие холодные зимы, низкие температуры и короткое лето, поэтому природные условия сильно отличаются от большей части США.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 известны влажным субтропическим климатом. Там долго длится тёплый сезон, часто идут дожди, а лето бывает жарким и влажным.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юго-западе распространён сухой пустынный климат. Осадков мало, воздух сухой, а дневная жара может быть очень сильной, особенно в внутренних районах.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42445"/>
            <a:ext cx="4775700" cy="15240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условия меняются от региона к региону и как они влияют на жизнь людей.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регионы США сильно различаются по рельефу, климату и хозяйственному использованию.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природные регионы США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географические сведения о природных регионах США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Северной Америки до прихода европейцев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XVI века на территории будущих США жили десятки коренных народов, среди них навахо, чероки, сиу, ирокезы и пуэбло. У каждого народа были свои традиции и образ жизни.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97025" y="38614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 охота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народы занимались охотой, рыболовством и земледелием. Особенно важными культурами были кукуруза, фасоль и тыква, которые хорошо подходили для местных условий.
</a:t>
            </a:r>
            <a:endParaRPr lang="en-US" sz="1077" dirty="0"/>
          </a:p>
        </p:txBody>
      </p:sp>
      <p:sp>
        <p:nvSpPr>
          <p:cNvPr id="15" name="Text 4"/>
          <p:cNvSpPr txBox="1"/>
          <p:nvPr/>
        </p:nvSpPr>
        <p:spPr>
          <a:xfrm>
            <a:off x="784725" y="25607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общины строили постоянные поселения, другие вели более подвижный образ жизни. Выбор зависел от климата, рельефа, животных и доступности воды.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158475" y="25372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обмен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племенами существовали пути обмена товарами и знаниями. Торговля помогала распространять нужные вещи и поддерживать связи между разными областями континента.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коренных народов была тесно связана с окружающей средой. Природа определяла, где строили дома, как добывали пищу и как передвигались по территории.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1607 году англичане основали Джеймстаун — одно из первых постоянных поселений на территории будущих США. Оно стало важным шагом в освоении Атлантического побережья. Поселенцам приходилось бороться с нехваткой пищи, болезнями и трудными условиями жизни.
</a:t>
            </a:r>
            <a:endParaRPr lang="en-US" sz="785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Джеймстаун: начало английского присутствия
</a:t>
            </a:r>
            <a:endParaRPr lang="en-US" sz="1247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1620 году переселенцы на корабле Mayflower прибыли в Новую Англию. Их путь стал символом поисков новой жизни и религиозной свободы. Основанные ими поселения быстро выросли и повлияли на развитие северо-востока колоний.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Mayflower и Новая Англия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XVI–XVII веках на материке появились испанские, французские и английские владения. Рост колоний сопровождался спорами за землю, ресурсы и влияние, а также столкновениями с коренными народами.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и конфликты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европейские поселения в Северной Америке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 событий, приведшая к созданию независимых Соединённых Штатов Америки.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13 колоний к независимости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США и устройство государства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конфедерация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за независимость страной сначала управляли Статьи Конфедерации. Центральная власть была слишком слабой: ей не хватало права собирать налоги, регулировать торговлю и быстро принимать важные решения.
</a:t>
            </a:r>
            <a:endParaRPr lang="en-US" sz="1083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Конституционный договор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1787 году в Филадельфии была принята Конституция США. Она стала основой нового государства и закрепила общие правила управления для всех штатов вместо разрозненных соглашений.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ветви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разделили на законодательную, исполнительную и судебную. Такой принцип помогает не сосредотачивать все решения в одних руках и делает систему более устойчивой и справедливой.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Билль о правах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1791 году к Конституции добавили первые десять поправок — Билль о правах. Они защитили важные свободы граждан и окончательно укрепили доверие к новой государственной системе.
</a:t>
            </a:r>
            <a:endParaRPr lang="en-US" sz="11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США на запад в XIX веке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получили огромную территорию от Франции и почти удвоили свои размеры. Это открыло путь к освоению внутренних районов континента.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1803 — покупка Луизианы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семей отправлялись на запад в поисках земли и новых возможностей. Вместе с ними строились дороги, поселения и торговые маршруты.
</a:t>
            </a:r>
            <a:endParaRPr lang="en-US" sz="1059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1820–1840-е — движение переселенцев
</a:t>
            </a:r>
            <a:endParaRPr lang="en-US" sz="1076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золота в Калифорнии вызвало резкий приток людей. Посёлки быстро превращались в города, а западное побережье стало расти быстрее.
</a:t>
            </a:r>
            <a:endParaRPr lang="en-US" sz="1037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1849 — золотая лихорадка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новых соглашений и присоединений территория страны протянулась от Атлантического до Тихого океана, связав разные природные и экономические районы.
</a:t>
            </a:r>
            <a:endParaRPr lang="en-US" sz="932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века — выход к Тихому океану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просто даты, а последовательность крупных приобретений, которые сделали страну больше и связали восток, центр и запад.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шёл шаг за шагом: от первых границ к огромному государству между двумя океанами.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росла территория США в XIX веке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75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факты о территориальном расширении США: 1783, 1803, 1819, 1845, 1848, 1867.
</a:t>
            </a:r>
            <a:endParaRPr lang="en-US" sz="7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 США и её результаты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 по-разному развивались экономически и спорили о правах штатов. Самым острым вопросом оставалось рабство, которое усиливало напряжение между регионами.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1861 году противоречия переросли в вооружённый конфликт. Война затронула почти всю страну и стала самым тяжёлым испытанием для молодого государства.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Севера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одержал победу и сохранил единство США. После войны страна не распалась на отдельные части, а продолжила развиваться как одно государство.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1865 году приняли 13-ю поправку, запретившую рабство. Затем начался период реконструкции, а промышленность и транспорт стали быстро расти.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XIX века по всей стране росли фабрики, шахты и металлургические заводы. Железные дороги связывали города и порты, а массовое производство делало товары доступнее для миллионов людей.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Фабрики, которые меняли страну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Нью-Йорке через остров Эллис проходили прибывшие из Европы, Азии и других регионов иммигранты. Для многих это было начало новой жизни, а для городов — быстрый рост населения и рабочих рук.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Эллис: ворота в новую жизнь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города становились теснее, они росли вверх. В деловых центрах появлялись высокие здания, широкие улицы и новые районы, а американский городской пейзаж приобретал современный вид.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Небоскрёбы и новые кварталы
</a:t>
            </a:r>
            <a:endParaRPr lang="en-US" sz="1206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города и люди в индустриальную эпоху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США тянутся к морю, крупным рекам и транспортным узлам, поэтому они становятся центрами работы, учёбы и обмена людьми.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концентрируется там, где удобнее жить и работать: на побережьях, у Великих озёр и в сильных экономических центрах.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 районы расселения населения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крупнейших агломераций США по данным U.S. Census Bureau и городским статистическим сводкам, 2020-е годы.
</a:t>
            </a:r>
            <a:endParaRPr lang="en-US" sz="7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5430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22750"/>
            <a:ext cx="218400" cy="249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38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 природные символы США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Гранд-Каньон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парк известен огромным каньоном, который показывает силу воды и времени. Его слоистые скалы помогают увидеть, как менялась земная поверхность на протяжении миллионов лет.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Йеллоустон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находятся гейзеры, горячие источники и вулканические ландшафты. Парк особенно ценен тем, что даёт возможность наблюдать редкие природные явления в охраняемой территории.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Йосемити
</a:t>
            </a:r>
            <a:pPr algn="l" indent="0" marL="0">
              <a:lnSpc>
                <a:spcPct val="115000"/>
              </a:lnSpc>
              <a:buNone/>
            </a:pPr>
            <a:r>
              <a:rPr lang="en-US" sz="58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Йосемити славится высокими гранитными скалами, водопадами и гигантскими деревьями. Это один из самых узнаваемых природных символов страны и пример бережного отношения к природе.
</a:t>
            </a:r>
            <a:endParaRPr lang="en-US" sz="1364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Эверглейдс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парк защищает болота, мангровые заросли и редких животных. Он напоминает, что природа США очень разнообразна и включает не только горы и пустыни, но и влажные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934023"/>
            <a:ext cx="5226300" cy="166780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о США для запоминания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короткие факты удобно повторять перед чтением текстов и выполнением заданий по теме страны.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опорные сведения, которые чаще всего встречаются в школьных текстах и заданиях по английскому языку.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сведения о США: общепринятые историко-географические данные.
</a:t>
            </a:r>
            <a:endParaRPr lang="en-US" sz="966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США: многообразие языков и культур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остаётся главным в школе, на работе и в общении. Именно поэтому тема США так часто встречается на уроках английского языка.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разных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живут люди многих национальностей и семейных традиций. Такое разнообразие делает страну многонациональной и культурно очень насыщенной.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испанского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язык слышен во многих городах и районах страны. Это связано с историей миграции и близостью США к странам Латинской Америки.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крупных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 объединяют жителей разных профессий и происхождения. Именно здесь особенно заметны языковое разнообразие, новые идеи и смешение культур.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страна, которую стоит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география и культура США помогают понять, как из 13 колоний выросло большое государство с разными регионами, городами и традициями, важными для изучения английского языка.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2026-05-30T22:34:08Z</dcterms:created>
  <dcterms:modified xsi:type="dcterms:W3CDTF">2026-05-30T22:34:08Z</dcterms:modified>
</cp:coreProperties>
</file>