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времени и географическая долгота: ключ к развитию навигации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точное время открыло путь к определению долготы и улучшению навигации.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долгота была важной задачей мореплавателей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XVIII века точное определение долготы оставалось нерешённой проблемой, приводившей к частым морским катастрофам и ошибкам на картах, что сдерживало развитие торговли и исследовательских путешествий.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 физическая и астрономическая величина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для измерения использовались солнечные, водяные и песочные часы, а затем механические, что позволило систематизировать отсчёт времени на суше.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измеряет длительность событий и основано на движении Земли вокруг своей оси, формируя солнечные сутки — фундамент астрономических часов.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солнца к механике: эволюция измерения времени
</a:t>
            </a:r>
            <a:endParaRPr lang="en-US" sz="2518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часы в древних цивилизациях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Использовавшиеся в Египте и Греции солнечные часы позволяли определять время по положению тени, но зависели от погоды и времени суток.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часы Средневековья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появились башенные механические часы, повысившие доступность и точность измерения времени в городах с XIII века.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Маятниковые часы и морской хронометр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маятниковые часы улучшили измерение времени на суше, а в XVIII Джон Гаррисон создал первый надёжный морской хронометр для точного времени в плаваниях.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долгота: основы измерения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— это угол между плоскостью Гринвичского меридиана и меридианом точки на Земле, измеряется в градусах востока или запада.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единицы измерения включают градусы, минуты и секунды, где 1° равен 60 минутам, а 1 минута — 60 секундам.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1884 году нулевой меридиан был официально установлен на Гринвиче для единого отсчёта координат и времени.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позволила стандартизировать измерения и улучшила точность навигации по всему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Гринвичский меридиан и стандартизация времени
</a:t>
            </a:r>
            <a:endParaRPr lang="en-US" sz="2618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GMT стало мировым стандартом времени, обеспечив согласованность расписаний морских судов, поездов и международных коммуникаций.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гринвичского среднего времени (GMT)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конференции Гринвич был утверждён в качестве нулевого меридиана, что обеспечило основу для глобальной системы координат и синхронизации времени.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меридианная конференция 1884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долготы на смещение местного времени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часовой пояс охватывает порядка 15° долготы, что обеспечивает понятную зависимость между географией и временем.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напрямую определяет местное время, облегчая координацию между разными регионами.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Гринвичская обсерватория, 2024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местный полдень наступает на 2 часа позже гринвичского, долгота составляет 30° к востоку.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вычисления долготы по разнице времени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долготы основано на сравнении местного времени с временем на нулевом Гринвичском меридиане.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Формула: долгота равна разнице времени, выраженной в часах, умноженной на 15° — поскольку Земля вращается на 15° в час.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определяется долгота через измерение времени
</a:t>
            </a:r>
            <a:endParaRPr lang="en-US" sz="2292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вычислений на основе наблюдений и хронометра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хронометр — революция в навигации XVIII века
</a:t>
            </a:r>
            <a:endParaRPr lang="en-US" sz="2339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хронометра H4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Гаррисон в 1761 году представил морской хронометр H4, который мог сохранять точное гринвичское время во время долгих плаваний, решая проблему расчёта долготы в море.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на корабле «Deptford»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Хронометр был проверен при пересечении Атлантики, где показал ошибку менее 2 минут, продемонстрировав беспрецедентную точность и надёжность устройства.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точность измерения времени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приводили к расширению и сжатию деталей хронометров, что снижало точность их работы во время морских плаваний и требовало специальных компенсирующих механизмов.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магнитные поля могли искажать работу механизмов, что потребовало применения устойчивых сплавов и регулярной калибровки в условиях переменной среды.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Вибрации и колебания судна вызывали механические помехи, влияя на стабильность хода часов и вынуждая использовать амортизирующие крепления и более прочные конструкции.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1938018"/>
            <a:ext cx="4417500" cy="26889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современные методы определения долготы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методов: солнечные часы, морские хронометры и спутниковые навигационные системы. Отражены ключевые ограничения и преимущества каждого способа.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обеспечивают практически полное исключение ошибок, связанных с человеческим фактором и погодными условиями.
</a:t>
            </a:r>
            <a:endParaRPr lang="en-US" sz="1491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Института физики Земли РАН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точности определения долготы с XVI по XXI век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 в измерении времени способствовали резкому уменьшению погрешностей в навигации за последние пять столетий.
</a:t>
            </a:r>
            <a:endParaRPr lang="en-US" sz="141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XVII–XX веков резко повысили точность, а современные технологии предоставляют практически идеальное определение положения.
</a:t>
            </a:r>
            <a:endParaRPr lang="en-US" sz="1436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исторических данных и современные спутниковые измерения
</a:t>
            </a:r>
            <a:endParaRPr lang="en-US" sz="10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открытия точного определения долготы на мореплавание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Сократилась статистика морских катастроф благодаря возможности точного позиционирования судов и избежания подводных рифов и мелей.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Улучшилась точность картографии, позволяющая исследовать ранее неизведанные территории с детальной детализацией.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Ускорилось освоение новых торговых путей, что стимулировало экономическое развитие и расширение международной торговли.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навигационных технологий способствовало обмену научными знаниями и сотрудничеству между морскими державами.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измерения времени и их роль в науке
</a:t>
            </a:r>
            <a:endParaRPr lang="en-US" sz="2091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Гидрогеновые часы обеспечивают устойчивую работу приборов на спутниках и космических аппаратах, позволяя непрерывно поддерживать согласованное время в условиях космоса.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гидрогеновых часов в космической навигации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используют резонансную частоту атома цезия для генерации сверхстабильных сигналов. Это позволяет добиться точности, необходимой для глобального позиционирования и синхронизации телекоммуникаций.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Цезиевые атомные часы — точность мирового стандарта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 времени на основе атомных часов обеспечивает стабильность передачи данных в интернете и мобильных сетях, что критично для работы финансовых и информационных систем.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атомных стандартов на глобальные сети связи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 будущее: влияние точного времени и долготы на транспорт и связь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авиация и железнодорожный транспорт требуют точной синхронизации времени для обеспечения безопасности и оптимизации расписаний.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 используют глобальные координационные системы, базирующиеся на атомных часах, для навигации и управления движением судов.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учет времени обеспечивает надежную работу телекоммуникаций и логистических сетей, предотвращая сбои благодаря координации по мировой системе координат.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пояса: политические и социальные аспекты распределения времени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часовых поясов нередко устанавливаются с учётом экономических и административных факторов, а не только географии.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использование единого часового пояса упрощает административное управление, несмотря на огромное территориальное расхождение.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неоднократные изменения перехода на летнее и зимнее время отражают попытки оптимизировать энергопотребление и увеличить комфорт населения.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решения влияют на социальную жизнь, режим работы предприятий и международное взаимодействие.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стандарты координат лежат в основе картографических сервисов, обеспечивая слаженную работу интернет-платформ и мобильной связи.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долгота и глобализация: синхронность современного мира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данные о долготе и времени жизненно необходимы для международных финансовых операций, оказывающих влияние на мировую экономику.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оптические атомные часы достигают нестабильности времени менее одной квадриллионной, открывая перспективы квантовых навигационных систем и сверхточной связи.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добиться невиданной ранее стабильности измерения времени, обеспечивающей прорыв в навигации и синхронизации.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10⁻¹⁸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исследования в области квантовой метрологии, 2023 год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7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точного времени и долготы для современного общества
</a:t>
            </a:r>
            <a:endParaRPr lang="en-US" sz="2997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базируется на высокоточных измерениях времени и долготы, которые обеспечивают надёжность транспортных систем и информационных сетей, определяя уровень технологического развития и безопасности.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2026-05-07T23:47:47Z</dcterms:created>
  <dcterms:modified xsi:type="dcterms:W3CDTF">2026-05-07T23:47:47Z</dcterms:modified>
</cp:coreProperties>
</file>