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нашей планеты есть три главных движения.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движется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 движении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астрономов, телескопы и космические измерения показали: Земля не стоит на месте. Это знание помогает понять день и ночь, смену времён года и даже високосный день в календаре.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вокруг своей оси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совершает полный оборот вокруг своей оси примерно за 24 часа. Поэтому сутки для нас делятся на утро, день, вечер и ночь, а привычный ритм жизни повторяется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ось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проходит через Северный и Южный полюсы. Мы её не видим, но именно вокруг этой линии планета вращается, как большой космический волчок.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Земли обращена к Солнцу, там светло и тепло. На противоположной стороне в это же время темно, потому что солнечные лучи туда не попадают.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времени суток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один и тот же город постепенно проходит через утро, день, вечер и ночь. Так на планете постоянно меняется время суток, хотя Солнце остаётся на небе.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наклонена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 Земли наклонена примерно на 23,5°. Этот наклон сохраняется почти одинаковым, пока планета движется вокруг Солнца, и именно он многое меняет на Земле.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наклона оси Земли времена года почти не различались бы. Именно он делает погоду и освещение на планете такими разными в течение года.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наклона солнечные лучи падают на полушария по-разному. В одно время года одно полушарие получает больше света и тепла, а другое — меньше.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угол света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падают более прямо, день становится длиннее и теплее. Если солнечный свет приходит под более косым углом, день короче, а воздух прогревается слабее.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идёт по своей орбите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 по своей орбите. Орбита почти круглая, но не совсем, поэтому путь планеты в космосе не похож на идеальный круг.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вокруг Солнца занимает 365 суток и около 6 часов. Именно поэтому мы считаем год не ровно по 365 дней.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Високосный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часы постепенно накапливаются. Чтобы календарь не сбивался, раз в 4 года добавляют 29 февраля — так год становится високосным.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наклон оси создаёт времена года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движение Земли и наклон её оси меняют количество солнечного света в полушариях.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полушариях сезоны не совпадают
</a:t>
            </a:r>
            <a:endParaRPr lang="en-US" sz="2872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Северном полушарии лето, в Южном полушарии обычно зима. Затем всё меняется местами: одно полушарие получает больше тепла, а другое — меньше.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сезона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приближается к Солнцу настолько сильно, чтобы этим объяснить лето и зиму. Если бы дело было только в расстоянии, сезоны были бы гораздо слабее.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орбита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связана не с тем, ближе Земля к Солнцу или дальше. Главное здесь — наклон земной оси, а не «прыжки» планеты по космосу.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не в расстоянии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каждое полушарие получает разное количество солнечного света. Поэтому где-то дни становятся длиннее, а где-то короче, словно Солнце играет в прятки.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освещение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Земле чередуются день и ночь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вокруг своей оси на планете всегда есть освещённая и тёмная части. Пока у одних наступает день, у других уже ночь.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половины планеты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вращения Земли граница между светом и тенью медленно смещается. Поэтому на планете последовательно наступают утро, день, вечер и ночь.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света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день и ночь почти одинаковы по длине в течение года. Там изменения заметны меньше, чем в других частях Земли.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равные сутки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сильнее отличаются длина дня и ночи. Летом день может быть очень долгим, а зимой — совсем коротким.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полюсам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Сутки, часы и календарь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сутки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сутки длятся примерно 24 часа. За это время Земля успевает один раз повернуться вокруг своей оси, и на планете проходит полный круг дня и ночи.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людям не опаздывать в школу, на работу и на поезд. Без них день быстро превратился бы в сплошную путаницу.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календарь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считать дни, месяцы и годы. Он нужен, чтобы заранее знать даты праздников, каникул и важных событий.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год бывает длиннее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обращается вокруг Солнца 365 суток и около 6 часов. Чтобы не потерять эти лишние часы, раз в 4 года добавляют 29 февраля.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длиной в миллионы лет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Солнце не висят в космосе на одном месте. Они вместе движутся вокруг центра Млечного Пути. Один такой полный круг занимает очень много времени — примерно 225–250 миллионов лет. Для нас это почти вечность, а для Галактики — обычный путь.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космический путь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можно было посмотреть на Солнечную систему сверху, её путь напоминал бы длинную спираль на огромной карте неба. Мы не чувствуем этого движения, потому что движемся вместе с Землёй. Но оно происходит постоянно, как очень медленный и серьёзный космический марш.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летит по Млечному Пути
</a:t>
            </a:r>
            <a:endParaRPr lang="en-US" sz="28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тысяч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такой срок земная ось делает очень медленный полный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о прецессии земной оси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длится один очень медленный «поворот» земной оси. Из-за него меняется направление, куда она указывает в небе, а вместе с ним — и звёздный ориентир.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нутация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покачивание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Нутация — это небольшие колебания земной оси. Они накладываются на более медленную прецессию и делают движение Земли чуть-чуть неровным, как аккуратное покачивание юлы.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не видно глазами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колебания слишком малы, чтобы заметить их без приборов. Наблюдатель с Земли видит обычное небо, а учёные улавливают изменения только при очень точных измерениях.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науке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Нутация помогает уточнять расчёты положения звёзд и Земли в космосе. Чем точнее учёт, тем надёжнее астрономические таблицы и навигационные данные.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совсем ровная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нутации наша планета движется не идеально гладко, а слегка «покачивается». Это показывает, что даже большие космические тела ведут себя очень тонко и сложно.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притягивает воду на Земле, и на стороне, обращённой к ней, возникает водяной «горб». На противоположной стороне он тоже появляется, поэтому прилив бывает сразу в двух местах.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тянется к Луне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вращается, разные берега попадают в зону прилива и отлива. Поэтому уровень воды в морях и океанах меняется несколько раз за сутки, словно море делает спокойный вдох и выдох.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приходит и уходит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поднимает и опускает воду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позволяют наблюдать звёзды и планеты очень точно. С их помощью астрономы сравнивают положение небесных объектов и замечают даже небольшие изменения.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Землю из космоса и помогают измерять её положение особенно точно. Они подтверждают, что наша планета движется по заранее рассчитанному пути.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методы помогают определять расстояния и направление с большой точностью. Это важно, когда нужно проверить, как Земля и другие тела движутся в пространстве.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и другие сверхточные часы нужны для измерений времени. По ним можно заметить крошечные изменения в вращении Земли и проверить научные расчёты.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часы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приборы помогают учёным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представления были неверными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будто Солнце движется по небу вокруг Земли. Но это только то, что мы видим с поверхности планеты, а не настоящее устройство Солнечной системы.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обманывала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лучше объяснила движение небесных тел и устройство Солнечной системы. Она оказалась точнее старых представлений и помогла астрономии развиваться дальше.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стала точнее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следили за планетами, звёздами и фазами Венеры. Эти наблюдения показали, что Земля сама движется, а не стоит неподвижно в центре всего мира.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изменили взгляд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Земли в жизни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задаёт смену дня и ночи. Поэтому люди просыпаются, учатся, работают и отдыхают по привычному распорядку, а часы помогают не перепутать утро с вечером.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планы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считать дни, месяцы и годы, а високосный год исправляет небольшую разницу во времени. Благодаря этому праздники и школьные события не «убегают» от сезона.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и обращение вокруг Солнца создают весну, лето, осень и зиму. Из-за этого меняются погода, одежда, занятия на улице и настроение у многих людей.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транспорт и связь учитывают движение Земли. Фермеры ждут подходящей погоды, поезда идут по расписанию, а вся жизнь семьи держится на понятном ритме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 км/ч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 такой скоростью Земля вращается на экваторе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периоду вращения Земли и длине экватора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скорость, но мы её не чувствуем: люди, дома и моря движутся вместе с планетой, будто на очень большом космическом волчке.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движения Земли вместе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движения Земли работают одновременно и дают привычные нам 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внимательно наблюдать за Землёй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маленькие изменения во вращении Земли влияют на секунды, часы и календарь. Поэтому учёные следят, чтобы наше время оставалось точным и удобным для всех.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без ошибок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Самолёты, корабли и спутники пользуются точными расчётами. Если положение Земли известно неверно, путь может слегка сместиться, а для навигации это уже важно.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спутников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должны знать, где находится Земля и как она движется. Тогда они правильно передают сигнал, делают снимки и помогают людям на планете.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науки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подтверждают расчёты и показывают очень малые изменения, которые раньше было трудно заметить. Так наука становится всё точнее и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всегда в пути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 ни секунды. Она вращается, обращается вокруг Солнца и движется вместе с ним в Галактике, а значит, наш привычный мир тоже постоянно живёт в движении.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2026-05-26T09:59:54Z</dcterms:created>
  <dcterms:modified xsi:type="dcterms:W3CDTF">2026-05-26T09:59:54Z</dcterms:modified>
</cp:coreProperties>
</file>