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русского языка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складывался веками: от древних говоров до современности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становится своим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языка — это путь от первых говоров и письменности к общим правилам, литературной норме и современному употреблению. История русского языка тесно связана с жизнью восточных славян и культурой Древней Руси.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русского языка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 по данным школьной лингвистической традиции
</a:t>
            </a:r>
            <a:endParaRPr lang="en-US" sz="15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язык называют восточнославянским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относится к восточнославянской группе, потому что он сформировался из близких древних говоров, которые когда-то развивались на одной исторической основе и долго сохраняли много общих черт.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история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родство, каждый язык развивался отдельно, поэтому у него появились собственные нормы произношения, письма и словоупотребления, связанные с историей народа и его культурой.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языках группы встречаются узнаваемые слова: мать, брат, дом, вода, хлеб. Такие совпадения помогают увидеть, что языки имеют общее прошлое, хотя сегодня уже не совпадают полностью.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родственники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 же группе относятся украинский и белорусский языки. Их связь заметна в похожих словах, общих корнях и сходных грамматических моделях, унаследованных от древней языковой общности.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983" y="1175216"/>
            <a:ext cx="608793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украинский и белорусский языки: общее и различия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общее происхождение языков и их индивидуальное развитие.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близки по истории, но различаются в звучании, письме и культурной традиции.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 лингвистические справочники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и первые письменные памятники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 988 году книжная культура быстро получила новый опорный язык. Церковнославянский использовался в богослужении, переводах и переписке книг, влияя на развитие письменной речи.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тексты не были одинаковыми: рядом с книжными словами встречались формы живой речи. Поэтому уже в древности язык развивался не только в книгах, но и в повседневном общении.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 и книга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ранним письменным памятникам относятся летописи, договоры, берестяные грамоты и рукописные книги. Они помогают узнать, как люди писали, о чём спорили и что считали важным.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ранние памятники позволяют проследить, как древнерусская речь постепенно стала основой будущего русского языка. Без них история языка была бы намного менее понятной.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русский язык по векам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 отменял предыдущий, а добавлял новые нормы, слова и способы письма.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идёт постепенно: письменность, государство, литература и реформы вместе сформировали современную норму.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 истории русского языка; хронология ключевых событий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церковнославянского языка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живой речью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восточных славян продолжала развиваться отдельно, поэтому книжные формы не вытеснили разговорные. В результате язык стал богатым и выразительным.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источника развития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вобрал элементы и из церковной книжности, и из повседневного общения. Это сочетание помогло ему стать понятным в быту и выразительным в литературе.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язык обогатил русский книжными словами, которые часто звучат торжественно и используются в религиозных, культурных и образовательных текстах.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традиция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ним в русский язык пришли слова, связанные с богослужением и духовной жизнью: благодать, молитва, священный. Они закрепились в письменной 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звуки и 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языка изменялись произношение и ударение: некоторые древние звуки исчезали, а сложные сочетания упрощались. Так речь становилась удобнее для говорящих.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становились проще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отдельные окончания слов начали употребляться по-новому. Это затронуло грамматические формы, но не разрушило систему языка, а сделало её более устойчивой.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меняли форму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изменения, многие древние корни остались прежними. Слова вода, рука, ночь, день, мать, сын легко узнаются и сегодня.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корни сохранились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звуков и слов не обрывает связь с прошлым. Наоборот, в привычной лексике и формах видно, как современный русский язык вырос из древней основы.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русском языке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слова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греческого языка пришли слова, связанные с религией, образованием и книжной культурой. К ним относятся икона и тетрадь, которые давно стали привычными.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заимствования нужны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приходили вместе с предметами, профессиями, идеями и привычками других эпох. Поэтому словарь русского языка менялся вместе с историческими контактами.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и французский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русский язык активно заимствовал слова из немецкого и французского языков. Так появились бутерброд, фартук, пальто и шофёр.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языки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контакты с тюркскими народами в русский язык вошли слова, связанные с бытом и повседневными вещами. Примеры — арбуз и карандаш.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5272"/>
            <a:ext cx="4814700" cy="2350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пришли некоторые заимствования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попадали в русский язык в разные исторические эпохи и связаны с торговлей, верой, войной, бытом и культурой.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пополнялся из разных источников, поэтому его словарь отражает историю контактов с другими народами.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 лингвистические справочники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государство и объединение говоров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усиливается как политический центр. К ней тянутся разные земли, а вместе с ними — местные говоры, которые постепенно начинают сближаться.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Расширяются связи между северными и южными землями, возрастает роль письменных документов. В речи и письме всё заметнее общие нормы, пригодные для всей страны.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будущего языка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русские говоры и книжная традиция становятся опорой для литературного языка. Так формируется более единый языковой строй, понятный разным слоям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литературная норма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живой речи к единым правилам языка складывался постепенно: через книги, обучение и творчество писателей.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и новая эпоха письма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упростил старую книжную азбуку и ввёл гражданский шрифт. Новый вид письма лучше подходил для светских книг, газет и деловых бумаг.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шрифт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письма не только изменила внешний вид текста, но и ускорила развитие светской культуры. Русский язык стал активнее использоваться в общественной жизни.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новой эпохе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 активно входили слова, связанные с флотом, армией, наукой, техникой и управлением. Так язык отвечал на задачи быстро меняющегося государства.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области словаря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стали проще и понятнее для печати и повседневного употребления. Это помогло быстрее распространять книги и сделало письменную речь доступнее.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чтения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6991" y="1309750"/>
            <a:ext cx="2715475" cy="220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Ломоносов, Державин, Пушкин и развитие языка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Ломоносов: порядок в стиле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первым объяснил, что русский язык может звучать по-разному в зависимости от цели текста. Его учение о трёх стилях помогло писателям и читателям лучше понимать, где уместны книжные, а где простые слова.
</a:t>
            </a:r>
            <a:endParaRPr lang="en-US" sz="859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Державин: сила поэтической речи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показал, что русский стих может быть ярким, торжественным и очень выразительным. Его поэзия расширила возможности языка, сделав его богаче по интонации, образам и передаче чувств.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живой литературный язык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сблизил книжную и разговорную речь, чтобы текст звучал естественно и легко. Благодаря этому русский литературный язык стал более гибким, понятным и близким читателю.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сильнее всего повлияли на русский язык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работал в свою эпоху и по-своему менял язык: одни укрепляли письмо, другие расширяли словарь и правила употребления.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язык сложился не из одного источника, а из нескольких исторических процессов, которые действовали вместе.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XX веке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 годы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реформа убрала из письма буквы ѣ, і, ѳ и изменила написание слов с конечным твёрдым знаком. Письмо стало проще и удобнее.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 значения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речь входят слова, связанные с техникой, профессиями и общественной жизнью. Язык быстро откликается на перемены в стране и в повседневном быту.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широко используется в школе, науке, печати, кино и радио. Он становится важным средством общения в разных сферах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от древнего языка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древнее исчезло: многие особенности старого языка до сих пор видны в строении слов, грамматике и устойчивых выражениях.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язык сохраняет прочную связь с древним прошлым, хотя внешне сильно изменился.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 историческая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295212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47862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324462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507574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507574"/>
            <a:ext cx="526500" cy="421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сегодня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является государственным языком России и используется в официальном общении, документах и общественной жизни.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изменения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слова, новые значения старых слов и цифровые способы общения. Язык продолжает меняться вместе с людьми.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звучит в литературе, театре, песнях и кино. Через него сохраняются память, традиции и художественные образы.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постоянно присутствует в новостях, радио, телевидении и интернете. Это делает его очень заметным в жизни общества.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русском языке учатся в школе, читают учебники и объясняют научные понятия. Он помогает получать и передавать 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происхождении русского языка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прошёл длинный путь от древних славянских говоров до современного литературного языка. Его история показывает, как тесно язык связан с жизнью народа, культурой и временем.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2026-05-28T13:17:25Z</dcterms:created>
  <dcterms:modified xsi:type="dcterms:W3CDTF">2026-05-28T13:17:25Z</dcterms:modified>
</cp:coreProperties>
</file>