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Римской империи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великая держава Европы пришла к своему падению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Римская империя: величие и слабость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Римская империя охватывала огромные территории Европы и Северной Африки, но её сила постепенно уменьшалась из-за дорогой армии, постоянных войн и трудностей управления столь большим государством.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ослабления Рима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483125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смена правителей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III веке императоры сменяли друг друга слишком быстро, а борьба за власть нередко переходила в мятежи и гражданские войны. Это делало управление государством нестабильным и непредсказуемым.
</a:t>
            </a:r>
            <a:endParaRPr lang="en-US" sz="870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38284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Обесценивание монет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нехватки драгоценных металлов в монеты стали добавлять меньше серебра и золота. Деньги теряли ценность, торговцам было труднее вести дела, а жители беднели ещё быстрее.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793440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постепенно слабела: мастерские закрывались, рынки пустели, а многие люди уходили в деревню. Экономика становилась менее связанной, и Рим терял прежнюю живость.
</a:t>
            </a:r>
            <a:endParaRPr lang="en-US" sz="875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48613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угрозы на границах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племена всё сильнее давили на рубежи империи. Римским войскам приходилось оборонять слишком длинные границы, и на это уходило всё больше сил и денег.
</a:t>
            </a:r>
            <a:endParaRPr lang="en-US" sz="875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3797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внутри страны росли проблемы, жители всё меньше доверяли власти. Империя оставалась огромной по размеру, но её способность действовать как единое государство заметно снижалась.
</a:t>
            </a:r>
            <a:endParaRPr lang="en-US" sz="8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империи на Восток и Запад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50" y="1409951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Феодосия I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императора Феодосия I в 395 году империя окончательно была разделена между его сыновьями. Это закрепило уже существовавшее различие между двумя частями государства.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67081" y="1409925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часть получила более богатые города, развитую торговлю и прочные доходы. Это помогало ей лучше содержать армию и удерживать порядок на своей территории.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70001" y="1409938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Запад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часть оказалась беднее, чаще страдала от нападений и сильнее зависела от военных командиров. Именно здесь кризис развивался быстрее и стал особенно опасным.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перед падением Запада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показывают, что кризис накапливался постепенно: каждое новое потрясение делало положение империи слабее и уязвимее.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подтверждает, что падение стало итогом долгого ослабления, а не одного удара.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хронология: 376, 378, 410, 455, 476 годы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19707"/>
            <a:ext cx="261000" cy="20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73842"/>
            <a:ext cx="261000" cy="23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римская армия слабела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хватало денег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большой армии требовало огромных расходов. Когда доходы государства падали, солдатам задерживали выплаты, а вооружение и снабжение становились хуже, чем раньше.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Федераты в войске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всё чаще привлекал воинов из соседних племён. Они помогали защищать границы, но их верность зависела от платы, земли и удачных соглашений с империей.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римских солдат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Рим опирался на союзников и наёмников, тем слабее становилась собственная армия. Это делало государство более зависимым от чужих военных сил.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полководцев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Опытные военачальники часто оказывались влиятельнее императоров. Они командовали войсками, решали споры за власть и нередко действовали в своих интересах, а не в интересах государства.
</a:t>
            </a:r>
            <a:endParaRPr lang="en-US" sz="7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внутренние проблемы приводили к кризису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экономические трудности постепенно ослабляли армию, границы и власть императора.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которые двигались к границам Рима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 искали безопасные земли и защиту от других кочующих народов. Их переселение стало одним из самых заметных движений народов к границам Римской империи.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Вандалы и остготы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племена двигались на юг и запад, стремясь к новым территориям и богатой добыче. Их появление усиливало давление на римские провинции и дороги.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Гунны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Гунны были особенно опасны из-за подвижности конницы и быстрого наступления. Их набеги заставляли другие народы менять места проживания и искать укрытие у границ империи.
</a:t>
            </a:r>
            <a:endParaRPr lang="en-US" sz="881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 постепенно укреплялись у северо-западных рубежей. Со временем они стали одной из сил, которые после распада Запада заняли важное место в Европе.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последних десятилетий Западной империи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события следовали одно за другим и постепенно вели Западную Римскую империю к упадку.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охватывают целый век, поэтому падение Западной империи было длительным процессом, а не внезапным крахом.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поздней Римской империи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Разграбления Рима и потеря уважения к империи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796867" y="1489950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удар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410 году Рим впервые за многие столетия оказался взят врагами. Для жителей это стало шоком: столица больше не выглядела неприступной и всемогущей.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96867" y="2464677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разграбление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455 году город снова подвергся нападению и грабежу. Повторение бедствия показало, что империя не может надёжно защитить даже свой главный символ.
</a:t>
            </a:r>
            <a:endParaRPr lang="en-US" sz="1198" dirty="0"/>
          </a:p>
        </p:txBody>
      </p:sp>
      <p:sp>
        <p:nvSpPr>
          <p:cNvPr id="12" name="Text 4"/>
          <p:cNvSpPr txBox="1"/>
          <p:nvPr/>
        </p:nvSpPr>
        <p:spPr>
          <a:xfrm>
            <a:off x="796867" y="3439391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таких событий жители и союзники всё меньше верили в силу западных императоров. Авторитет власти ослаб, а вместе с ним уменьшались и возможности управлять государством.
</a:t>
            </a:r>
            <a:endParaRPr lang="en-US" sz="105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ослабляло Западную империю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не имел одной причины: проблемы в армии, управлении и хозяйстве усиливали друг друга и делали государство всё менее устойчивым.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удар наносили войны и внутренние распри: они подрывали деньги, власть и защиту границ одновременно.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презентации; точных количественных данных нет, использована авторская оценка значимости причин.
</a:t>
            </a:r>
            <a:endParaRPr lang="en-US" sz="6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Гунны и Аттила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Гунны усилились в Центральной и Восточной Европе. Их подвижные отряды быстро меняли направление ударов и вынуждали соседние народы искать защиту или переселяться дальше.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451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Каталаунских полях римляне и их союзники остановили войско Аттилы. Это была важная победа, но она не вернула Западной империи прежнюю силу.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451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гуннов постепенно уменьшилась, однако Западная империя осталась ослабленной. Её земли, армия и власть уже не могли восстановиться полностью.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императоры уже почти не контролировали страну: решения всё чаще принимали полководцы, а не государственные законы и должности.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историческая датировка падения Западной Римской империи.
</a:t>
            </a:r>
            <a:endParaRPr lang="en-US" sz="613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принято считать конец западной императорской власти.
</a:t>
            </a:r>
            <a:endParaRPr lang="en-US" sz="14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ослабления к падению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хозяйственные и военные проблемы постепенно привели к свержению последнего западного императора.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год Запада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Ромула Августула смещают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западный император Ромул Августул потерял трон без большого сражения за сам Рим. Его свержение показало, что прежняя императорская власть больше не могла опираться на прочную армию и порядок.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Одоакр в Риме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Германский военачальник Одоакр взял власть в Италии, когда позиции западного императора окончательно ослабли. Для жителей это выглядело как резкая смена эпохи, хотя распад империи тянулся уже давно.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власти в Константинополе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Императорские регалии отправили в Константинополь, подчёркивая, что центр силы переместился на Восток. На западе исчезла верховная власть, а на карте Италии началась новая политическая эпоха.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Восточная империя выжила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Восток оказался устойчивее и смог сохранить государственность после распада западной части.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имел больше ресурсов и лучшее управление, поэтому пережил кризис, а Запад распался под давлением внешних и внутренних проблем.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учебной исторической традиции.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произошло после падения Запада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королевства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бывших римских землях появились королевства вестготов, франков, вандалов и остготов. Они унаследовали часть римской территории, но правили уже по собственным обычаям и интересам.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наследие сохранилось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язык, римские законы и христианская вера не исчезли сразу. Именно они помогли связать древний мир с новым временем и стали основой для многих европейских стран.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стали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ослабла, а крупные города потеряли прежнее значение. Жизнь чаще стала сосредотачиваться вокруг земельных владений и местных правителей, а не вокруг большой имперской столицы.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Средневековья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Запада Европа постепенно вошла в эпоху Средневековья. Старый порядок исчез, но на его основе возникли новые государства, новые границы и новые способы управления.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падения Западной Римской империи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затронули и власть, и повседневную жизнь: люди чаще жили в небольших владениях, а связи между областями стали слабее.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 — распад единого государства на множество центров силы, что изменило политическую карту Европы на века.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презентации; значения на диаграмме отражают сравнительную значимость последствий.
</a:t>
            </a:r>
            <a:endParaRPr lang="en-US" sz="6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48019"/>
            <a:ext cx="244200" cy="24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18817"/>
            <a:ext cx="244200" cy="217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событие важно для истории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античной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Римской империи часто считают границей между Древним миром и Средневековьем в Западной Европе. Это событие стало символом смены исторической эпохи.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 слабом государстве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Рима показывает, что бедность, борьба за власть и ослабление армии делают даже очень сильное государство уязвимым. Такие проблемы редко возникают по одной причине.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казне не хватает денег, трудно содержать армию, строить укрепления и поддерживать порядок. Поэтому прочная экономика была важна для выживания империи.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для 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наследие не исчезло: латинский язык, право и христианство повлияли на будущие европейские страны. Поэтому падение империи стало не только концом, но и началом нового мира.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долгий распад и важные уроки истории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Римская империя распалась не внезапно: к падению привели кризис, войны, ослабление армии и потеря единства. 476 год лишь зафиксировал уже завершавшийся распад.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2026-06-02T03:37:38Z</dcterms:created>
  <dcterms:modified xsi:type="dcterms:W3CDTF">2026-06-02T03:37:38Z</dcterms:modified>
</cp:coreProperties>
</file>