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согласных и гласных в приставках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писать приставки без ошибок по правилу и по 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приставки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приставки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значение слова и часто пишется не так, как слышится. Поэтому важно уметь выделять её в слове, понимать состав слова и применять орфографическое правило уверенно и без догадок.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и где в ней бывает орфограмма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 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помогает образовывать новые слова. Именно она часто задаёт новое значение, поэтому её нужно уметь быстро находить в составе слова.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орфограммы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приставках чаще всего выбирают либо з и с на конце, либо пре- и при- по смыслу. В обоих случаях важно не полагаться только на слух.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важнее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может подсказывать один вариант, а писать нужно другой. Чтобы не ошибиться, сначала определяют состав слова, затем применяют правило написания приставки.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видеть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приставок пре- и при- особенно важно понимать смысл слова: приближение, присоединение, высокая степень признака или близость. Без этого выбрать букву невозможно точно.
</a:t>
            </a:r>
            <a:endParaRPr lang="en-US" sz="12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можно разделить на три группы по принципу написания.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приставок по написанию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группа зависит от следующего звука, вторая пишется стабильно, а третья требует выбора по значению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может обманывать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звонкие в приставках оглушаются при произношении. Поэтому в словах вроде бескрайний или рассказ на слух слышится не та согласная, которая нужна на письме.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 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сохраняют букву приставки, а не только её звучание. Орфограмма проверяется по следующему звуку корня: он подсказывает, писать з или с в конце приставки.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слова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точно видеть стык приставки и корня, легче понять, где возникает ошибка. Тогда становится ясно, почему слышимое произношение и правильное написание могут не совпадать.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приставках слышится одна буква, а пишется другая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что орфограмма зависит от первого звука корня, а не от привычного звучания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 з/с перед звонкими и глухими согласными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выбор одинаков: перед звонким звуком пишется з, перед глухим — с. Это единый и удобный принцип проверки.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приставок на з/с в русском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выбора з или с в конце приставки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1" y="2180672"/>
            <a:ext cx="3891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 звонкий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приставки идёт звонкий согласный или гласный, пишется з: безоблачный, разыграть, изумрудный. Здесь написание совпадает с правилом и помогает сохранить точность слова.
</a:t>
            </a:r>
            <a:endParaRPr lang="en-US" sz="1415" dirty="0"/>
          </a:p>
        </p:txBody>
      </p:sp>
      <p:sp>
        <p:nvSpPr>
          <p:cNvPr id="9" name="Text 3"/>
          <p:cNvSpPr txBox="1"/>
          <p:nvPr/>
        </p:nvSpPr>
        <p:spPr>
          <a:xfrm>
            <a:off x="4350801" y="2180672"/>
            <a:ext cx="3891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 глухой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приставки стоит глухой согласный, пишется с: бесцветный, расписать, воспитание. Такой выбор не зависит от того, как слово звучит в речи.
</a:t>
            </a:r>
            <a:endParaRPr lang="en-US" sz="14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в которых чаще всего ошибаются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в которых чаще всего ошибаются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одинаковые модели, тем легче их запомнить. Полезно сравнивать пары слов и отмечать, как меняется последняя буква приставки по правилу.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ученики смешивают похожие слова и выбирают букву наугад. Чтобы избежать ошибки, нужно сначала выделить приставку, а потом проверить первый звук корня.
</a:t>
            </a:r>
            <a:endParaRPr lang="en-US" sz="131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для слуха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часты там, где первый звук корня кажется звонким, но при произношении оглушается. Из-за этого слово легко написать по слуху, а не по правилу.
</a:t>
            </a:r>
            <a:endParaRPr lang="en-US" sz="133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заменой согласной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без-/бес-, раз-/рас-, из-/ис-, воз-/вос-, низ-/нис- и чрез-/черес-. В них меняется только последняя согласная, а значение приставки остаётся тем же.
</a:t>
            </a:r>
            <a:endParaRPr lang="en-US" sz="13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согласной в приставке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выделении приставки и определении первого звука корня.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 при-: значение помогает выбрать букву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пишется, когда слово обозначает приближение или движение к чему-то: приехать, прибежать. Здесь приставка показывает направление действия.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и 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 же приставка нужна, если речь идёт о присоединении: пришить, приклеить. Она помогает понять, что предмет или действие становится частью другого.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Неполнота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употребляется и тогда, когда действие выполнено не полностью: приоткрыть, присесть, приглушить. В таких словах значение приставки особенно важно заметить.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пишется в словах со значением очень или чрезмерно: прекрасный, преувеличить. Иногда она близка по смыслу к пере-, как в слове превратить.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значения приставок и помогает соотнести правило со смыслом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приставок пре- и при- с примерами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часто сразу подсказывает нужную приставку: при- связано с приближением и неполным действием, а пре- — с высокой степенью или значением, близким к пере-.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правописания приставок пре- и при-; школьный орфографический материал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слов выбор пре- или при- нельзя объяснить только правилом. Такие слова нужно запомнить и регулярно повторять по образцу в словосочетаниях и коротких предложениях.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список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относятся, например, президент, презент, привилегия, приятный. Их написание не проверяется подбором похожего слова, поэтому важна зрительная память и частое повторение.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слова, если использовать их в речи: составлять словосочетания, небольшие фразы и предложения. Так орфография связывается не только с чтением, но и с практикой письма.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стоит выписать в личный орфографический словарик. Краткая, но регулярная работа помогает избежать ошибок в контрольных и самостоятельных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 каких орфограммах школьники ошибаются чаще при письме слов с приставками.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приставках встречаются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приставками на з/с: здесь важно услышать первый звук корня и не ориентироваться только на звучание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орфографических ошибок в заданиях по теме; без привязки к конкретной выборке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всегда пишутся одинаково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всегда пишутся одинаково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выбора по звуку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по-, под-, над-, об-, от-, за-, на-, до-, с- не меняют написание в зависимости от следующего звука. Их нужно запомнить как устойчивые орфографические формы.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Сосредоточиться на корне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подбросить, отнести, сбежать, надписать, заехать орфограмма в приставке не связана с выбором з или с. Поэтому главное — быстро выделить приставку и найти корень.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сомнений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приставка относится к этой группе, не нужно искать дополнительное правило. Это экономит время при разборе слова и помогает избежать ошибок, когда слово слышится не так, как пишется.
</a:t>
            </a:r>
            <a:endParaRPr lang="en-US" sz="14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буквы в приставке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со словами с приставками на з/с и пре-/при-.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на стыке приставки и корня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одна, а пишутся две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рассказ на слух легко заметить один согласный звук, но на письме сохраняются и приставка, и корень. Поэтому рядом оказываются две одинаковые буквы, хотя произносятся они слитно. Такое написание помогает не потерять состав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внутри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бессонный и беззвучный граница между приставкой и корнем хорошо видна при разборе. На письме каждая часть сохраняется полностью, а удвоенная согласная подчеркивает, где заканчивается приставка и начинается корень.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пар слов помогает увидеть не случайность, а работу правила: в каждом случае важно либо звучание следующего согласного, либо значение приставки.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разным написанием приставок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наглядно показывают, что одинаковое начало слова не означает одинаковое написание. Решение всегда зависит от правила, а не от общего звучания.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материал по орфографии приставок; примеры из учебной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69" y="2051038"/>
            <a:ext cx="196875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первый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приставок на з/с важно выделять первый звук корня и сразу определять, звонкий он или глухой. Это помогает быстро выбрать нужную букву без лишних колебаний.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пре-/при- решение принимает смысл слова. Полезно держать в памяти четыре группы: приближение, присоединение, неполнота действия и высокая степень признака.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пары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упражнения, где рядом стоят похожие слова: приехать — приоткрыть, безоблачный — бесцветный. Сравнение помогает заметить разницу и закрепить правило.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карточки, мини-упражнения и повторение в несколько минут дают устойчивый результат. Регулярная короткая практика полезнее редкого, но долгого заучивания.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слова для повторения по основным правилам правописания приставок.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слов для тренировки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 охватывает все основные модели: приставки на з/с, приставки пре-/при- и приставки с постоянным написанием. Это удобно для повторения и самопроверки.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закрепления темы правописания приставок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приставок: главное, что нужно 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приставки без ошибок, нужно одновременно учитывать звучание, значение и состав слова. Если выделять приставку и корень, правило становится понятным и легко применимым.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2026-05-28T05:15:26Z</dcterms:created>
  <dcterms:modified xsi:type="dcterms:W3CDTF">2026-05-28T05:15:26Z</dcterms:modified>
</cp:coreProperties>
</file>