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 английском языке: зачем и как?
</a:t>
            </a:r>
            <a:pPr algn="l" indent="0" marL="0">
              <a:lnSpc>
                <a:spcPct val="90000"/>
              </a:lnSpc>
              <a:buNone/>
            </a:pPr>
            <a:r>
              <a:rPr lang="en-US" sz="1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сравнения помогают точнее и ярче выражать мысли на английском.
</a:t>
            </a:r>
            <a:endParaRPr lang="en-US" sz="4276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делать сравнения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показывают разницу и сходство между вещами. В школе и жизни это помогает точнее описывать друзей, предметы, блюда и события.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сравнения и их виды в английском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это описание различий или сходств между двумя и более объектами или явлениями для более точного выражения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выделяют три вида сравнений: простую сравнительную, превосходную степень и конструкции с as...as для выражения равенства.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taller than (выше, чем), the smartest (самый умный), as fast as (так же быстро, как). Они помогают разнообразить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бытовых сравнений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школьных ранца по весу: My bag is heavier than your bag — мой ранец тяжелее твоего. Это помогает описать различия доступно.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 используется конструкция as...as: Her bag is as blue as the sea — её ранец такой же синий, как море. Это выражает равенство оттенков.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сравнительной степени в английском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образуют сравнительную степень с помощью суффикса -er: tall — taller, big — bigger.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 и наречия используют вспомогательное слово more: more interesting, more carefully.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неправильные формы: good становится better, bad — worse. Их нужно запомнить отдельно.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учитывают окончание прилагательных на -y, согласные и гласные для правильного написания и произношения.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выражается с помощью артикля the и суффикса -est для коротких слов: the biggest — самый большой.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образуют превосходную степень с помощью the most: the most beautiful — самый красивый. Это подчёркивает максимум качества.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превосходная степень прилагательных
</a:t>
            </a:r>
            <a:endParaRPr lang="en-US" sz="1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школьники используют конструкцию as...as для выражения равенства в своих сочинениях.
</a:t>
            </a:r>
            <a:endParaRPr lang="en-US" sz="193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15% случаев среди школьных работ встречается конструкция as...as для выражения равенства признаков.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сочинений 7 класса, 2023 год.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сравнительных форм в речи школьников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большинство учеников предпочитает использовать сравнительную степень.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популярна сравнительная степень, что указывает на её простоту и частоту в повседневном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школьных сочинений, 2023.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формы сравнений в английском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имеют необычные сравнения, например: good — better — the best. Их важно знать для правильной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качества выражаются так: bad — worse — the worst. Эти формы часто используются в разговоре и письме.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расстояния есть варианты: far — farther/further — the farthest/furthest, различающиеся в контексте и значении.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на 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имеют уникальные характеристики по весу, росту и скорости, что полезно для практики сравнений.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позволяют видеть разницу в физических характеристиках животных для создания точных сравнений.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школьника, 2023.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построении сравнений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использование неправильных окончаний, например, добавление -er к длинным прилагательным, где нужно применять more: «more taller» вместо «taller».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словами more и окончанием -er встречается у начинающих: правильное употребление зависит от длины и структуры прилагательного или наречия.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использование неправильных форм (irregular forms), таких как better вместо good, важно запомнить отдельные исключения для грамотных сравнений.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the перед превосходной степенью — распространённая ошибка, например, неправильно: «She is smartest», правильно: «She is the smartest».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типов сравнений в сочинениях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предпочтение сравнительной степени, что характерно для школьных текстов из-за простоты конструкции.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сравнительной степени указывает на её большую практическую востребованность и освоение учениками.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50 сочинений учеников 7 класса, 2023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на английском: Москва и Лондон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значительно превосходит Лондон по площади и населению. Фраза «Moscow is bigger than London» отражает этот факт, подчёркивая масштаб столицы России.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крупнее Лондона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старше Москвы, что выражается в фразе «London is older than Moscow». Кроме того, холоднее в Москве: «Moscow is colder than London», что отражает климатические особенности.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возраст городов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для описания людей и их качеств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помогают выделить индивидуальные качества, например, «Anna is the most hard-working student» подчёркивает трудолюбие ученицы.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«Peter runs faster than Ivan» позволяют выражать различия в способностях между людьми для более точного описания.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сравнения облегчает передачу конкретных достижений и характерных черт личности в разговоре 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школьных предметов на английском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интересе и сложности предметов, помогая практиковать сравнения прилагательных и наречий.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считают математику сложной, но менее интересной, английский — более увлекательным и простым, а история — самой захватывающей.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Опрашивание 30 учеников 7 класса, 2023 год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популярности хобби в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интересов помогает понять, какие темы легко использовать для примеров сравнений в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музыка лидируют по популярности, чтение и рисование встречаются реже, что отражает предпочтения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7 класса, апрель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 диалогах: примеры из жизни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сравнивают своих питомцев: один говорит «My dog is bigger than yours!», другой отвечает «But mine is more playful!». Это живой пример разговорного английского.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размеров собак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дети обсуждают свои любимые игры, используя сравнительные конструкции: «My game is more exciting», «But your game is easier», что отражает навыки общения.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сравнение игр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сравнения на английском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 корректной сравнительной фразы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задания: составь свои сравнения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сравнения о своих увлечениях, используя comparative и superlative формы для выражения различий и превосходств.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членов семьи, используя разные типы сравнений, включая конструкцию as...as и неправильные формы (irregular).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предложения, сравнивая школьные предметы или любимые блюда, применяя правильные грамматические структуры.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свои предложения на ошибки, уделив внимание правильному использованию окончаний и артиклей в сравнительной степени.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регулярное использование сравнений развивает умение точно выражать мысли, улучшает навыки общения и повышает успешность в обучении и экзаменах.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сравнений в изучении английского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2026-05-07T01:35:50Z</dcterms:created>
  <dcterms:modified xsi:type="dcterms:W3CDTF">2026-05-07T01:35:50Z</dcterms:modified>
</cp:coreProperties>
</file>