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ситуация в России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Воздух, вода, леса и климат — в центре экологических перемен.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об экологии в стране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ситуация показывает, насколько безопасны воздух, вода, почвы и леса для жизни людей. В России на неё особенно влияют заводы, транспорт, отходы и добыча ресурсов.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заметные изменения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мерзлоты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потепление особенно заметно: тает вечная мерзлота, из-за чего меняются грунты, деформируются дороги и усложняется строительство домов и трубопроводов.
</a:t>
            </a:r>
            <a:endParaRPr lang="en-US" sz="1104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жары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чаще приходят периоды сильной жары. Для городов это означает перегрев улиц, рост нагрузки на здоровье людей и большую потребность в охлаждении помещений.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Ливни и подтопления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осадки становятся резче и опаснее. Из-за них чаще бывают подтопления, размывы дорог и проблемы для сельского хозяйства, особенно во время посевов и уборки.
</a:t>
            </a:r>
            <a:endParaRPr lang="en-US" sz="1112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под угрозой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уже влияет на привычный ритм жизни. Больше всего рискуют северные территории, где природные условия и так остаются очень уязвимыми.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смог в городах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заводов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выбрасывают в воздух пыль, сернистые соединения и оксиды азота. Эти вещества ухудшают видимость, раздражают дыхательные пути и снижают качество жизни в городах.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Транспортный след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дают постоянный поток выхлопов, особенно возле магистралей и перекрёстков. Чем плотнее движение, тем выше концентрация вредных веществ в жилых кварталах.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Смог в 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безветренную погоду загрязнения не рассеиваются. Тогда над городом образуется смог, который может держаться часами и усиливать дискомфорт для детей и пожилых людей.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повторяется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кратковременное улучшение погоды не решает проблему полностью. Без снижения выбросов загрязнение возвращается снова, потому что источники продолжают работать каждый день.
</a:t>
            </a:r>
            <a:endParaRPr lang="en-US" sz="10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реки, озера и источники питья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начинается со сточных вод предприятий и коммунальных систем. Если очистка недостаточна, вредные вещества попадают в реки и ухудшают состояние водных экосистем.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мусор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Нефтяные разливы и бытовой мусор особенно опасны для озёр и рек. Они мешают рыбе, птицам и растениям, а также усложняют использование воды человеком.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 с полей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с полей смываются дождями в водоёмы. Из-за этого вода «цветёт», в ней меньше кислорода, и многим организмам становится труднее выживать.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очистка делает воду менее безопасной для питья. Поэтому состояние водоёмов напрямую связано и с природой, и с повседневным здоровьем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8" y="1580311"/>
            <a:ext cx="86096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21052" y="1914509"/>
            <a:ext cx="765300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 почв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склонах и распаханных землях почву уносит вода и ветер. Эрозия снимает верхний плодородный слой, который восстанавливается очень медленно.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заводов и свалок в грунте накапливаются тяжёлые металлы и другие вредные вещества. Они долго сохраняются и могут попадать в растения.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землепользовании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распашка, вырубка защитных полос и слишком интенсивное использование земли ослабляют почву. Она хуже удерживает влагу и теряет плодородие.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последствия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Повреждённые почвы хуже кормят растения, а значит, снижают урожай и ухудшают состояние экосистем. Это проблема, которую не всегда видно сразу.
</a:t>
            </a:r>
            <a:endParaRPr lang="en-US" sz="9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Леса: пожары и вырубка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1211924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Ущерб от огня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уничтожают деревья, животных и подстилку, которая удерживает влагу и питательные вещества. После сильного огня лес долго восстанавливает свой привычный вид.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65837" y="1211913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вырубки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Незаконная вырубка меняет структуру леса и оставляет землю без защиты. После этого усиливаются эрозия, пересыхание почвы и потеря мест обитания для видов.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61715" y="1211900"/>
            <a:ext cx="28122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страдает и от вредителей, когда ослабленные деревья хуже сопротивляются болезням. Такое сочетание факторов ускоряет деградацию лесных массивов.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переработка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раздельном сборе часть отходов всё ещё попадает в смешанный мусор. Чем меньше лишней упаковки, тем проще сократить общий объём.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главная задача — не только переработка, но и сокращение образования мусора на первом этапе.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иллюстрация по материалам Минприроды России и региональных программ; точные доли различаются по регионам
</a:t>
            </a:r>
            <a:endParaRPr lang="en-US" sz="7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проблема переходит в другую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цепочка влияния от источника загрязнения к последствиям для людей и природы.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основные экологические нагрузки создают всего три направления: промышленность, транспорт и потребление, поэтому решения нужны на всех уровнях.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Росстата, Минприроды России и региональных экологических программ
</a:t>
            </a:r>
            <a:endParaRPr lang="en-US" sz="615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источника нагрузки на природу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загрязнения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показывает, откуда в городах и районах берётся основная нагрузка на воздух и воду.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таких источников в одном месте, тем выше риск для здоровья людей и тем сложнее природе восстанавливаться.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Росприроднадзора и Минприроды России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группы последствий — болезни, ухудшение самочувствия и рост нагрузки на медицину — особенно заметны там, где воздух загрязнён сильнее.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материалы о влиянии загрязнения атмосферного воздуха на здоровье
</a:t>
            </a:r>
            <a:endParaRPr lang="en-US" sz="615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последствий для людей особенно заметны в загрязнённых районах.
</a:t>
            </a:r>
            <a:endParaRPr lang="en-US" sz="1885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 экосистем исчезают даже маленькие, но важные виды, природные связи становятся слабее и восстановление идёт медленнее.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России, просветительские материалы о биоразнообразии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звено может нарушить работу всей экосистемы.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программы обычно работают сразу на несколько направлений: очистка, контроль и озеленение помогают снизить загрязнение в целом районе.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проекты и государственные программы Российской Федерации
</a:t>
            </a:r>
            <a:endParaRPr lang="en-US" sz="670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2030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 для многих государственных и городских экологических программ в России.
</a:t>
            </a:r>
            <a:endParaRPr lang="en-US" sz="1721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на предприятиях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заводах и предприятиях всё чаще ставят фильтры и системы очистки выбросов. Это помогает уменьшить количество пыли и вредных газов, которые попадают в воздух над городом.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воздуха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появляются датчики, которые показывают качество воздуха почти в реальном времени. Такие данные помогают быстрее замечать смог, предупреждать жителей и принимать решения для снижения нагрузки.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 переработка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 пункты приёма вторсырья делают переработку заметной частью повседневной жизни. Отдельно собранные пластик, бумага и стекло получают шанс стать новыми вещами.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инициативы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школы в улучшении ситуации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Макулатура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 учит не выбрасывать бумагу бездумно и показывает, что обычные школьные дела могут помогать переработке и экономить природные ресурсы.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света и воды начинается с простых привычек: выключать лишнее, закрывать кран, следить за расходом. Эти действия легко проверить на практике и закрепить в классе.
</a:t>
            </a:r>
            <a:endParaRPr lang="en-US" sz="1111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лишнего одноразового пластика уменьшает количество мусора в столовой и на переменах. Лучше использовать многоразовые бутылки, контейнеры и посуду там, где это возможно.
</a:t>
            </a:r>
            <a:endParaRPr lang="en-US" sz="1030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 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пришкольной территорией и экологические проекты делают тему живой: посадки, уборки и наблюдения за природой помогают видеть результат своих действий сразу.
</a:t>
            </a:r>
            <a:endParaRPr lang="en-US" sz="11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привычки, которые помогают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какие привычки помогают сократить отходы и лишнее потребление в быту и в школе.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ежедневные привычки снижают объём отходов и помогают беречь воду, энергию и материалы.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Просветительские материалы по раздельному сбору и ресурсосбережению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сократить мусор?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Викторина построена на базовом принципе обращения с отходами: сортировка делает переработку возможной.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 по теме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связано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нельзя рассматривать отдельно друг от друга: воздух, вода, почвы и леса связаны между собой. Если портится одно звено, изменения быстро отражаются на остальных.
</a:t>
            </a:r>
            <a:endParaRPr lang="en-US" sz="1115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Плохая экология ощущается не только в природе, но и в повседневной жизни людей. Ухудшается самочувствие, а привычные места для отдыха, учёбы и прогулок становятся менее комфортными.
</a:t>
            </a:r>
            <a:endParaRPr lang="en-US" sz="1115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на уровне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Системные меры работают дольше, но дают прочный результат. Очистные сооружения, контроль выбросов и развитие транспорта уменьшают нагрузку сразу для целых районов и городов.
</a:t>
            </a:r>
            <a:endParaRPr lang="en-US" sz="118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каждого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привычки тоже важны, потому что они формируют общий результат. Когда семья, школа и город действуют в одном направлении, улучшения становятся заметнее и устойчивее.
</a:t>
            </a:r>
            <a:endParaRPr lang="en-US" sz="12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действительно работает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Экологическую ситуацию в России меняют не разовые акции, а последовательные решения: от государственных программ до повседневных привычек. Чем бережнее мы относимся к ресурсам, тем чище становится среда вокруг.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2026-07-26T22:23:26Z</dcterms:created>
  <dcterms:modified xsi:type="dcterms:W3CDTF">2026-07-26T22:23:26Z</dcterms:modified>
</cp:coreProperties>
</file>