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жизнь, книги и идеи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учит думать о человеке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 времена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рос в дворянской России, пережившей крепостное право, Крымскую войну и большие реформы Александра II. Эти перемены помогли ему увидеть, как история влияет на судьбу человека, семью и чувство ответственности перед другими.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рождались книги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в Тульской губернии была не просто родовым имением, а главным местом жизни Толстого. В этой усадьбе он работал над крупными произведениями, размышлял и возвращался к повседневному укладу, который хорошо знал с детства.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 деревенских детей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Толстой не только писал, но и занимался с крестьянскими детьми. Он открыл школу для деревенских учеников и пробовал строить обучение так, чтобы оно было живым и понятным. Для него это было частью служения людям.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сохранившая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Ясная Поляна — музей-заповедник, связанный с именем писателя. Посетители видят обстановку, напоминающую о времени Толстого, и могут представить, как в этой тишине рождались его книги и педагогические замыслы.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Поляна: место жизни и творчества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писателя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рано потерял родителей и рос под присмотром родственников. Это сделало его внимательным к семейным отношениям и рано научило замечать, как по-разному ведут себя люди.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интересы помогли Толстому создавать героев, которые выглядят живыми и противоречивыми. В его книгах человек всегда показан не только снаружи, но и в своих мыслях и сомнениях.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Казанском университете, но не завершил обучение. Больше всего его интересовали языки, история, право и наблюдение за характерами, а не сухая учебная дисциплина.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опыт Севастополя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1851 — 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отправился на Кавказ и впервые увидел военную службу изнутри. Этот опыт стал для него важным жизненным уроком.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— «Севастопольские рассказы»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стало основой военной прозы Толстого. В его рассказах война показана без украшения, через реальные чувства и правду человеческого опыта.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1854–1855 — Севастополь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Крымской войны он находился в осаждённом Севастополе. Там он наблюдал тяжёлый быт солдат, страх и стойкость людей под обстрелом.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471965"/>
            <a:ext cx="10121400" cy="71891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Л. Н. Толстого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самых известных книг помогает увидеть, как менялись темы Толстого от детства и войны к нравственным вопросам.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связаны с личным опытом и войной, а поздние — с нравственным поиском и ответственностью человека.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 и их общепринятая датировка в школьной литературе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 от ранних успехов Толстой пришёл к большим романам и поздним книгам о совести.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1860–1870-е годы, когда Толстой создаёт свои главные романы; затем заметнее становятся нравственные и философские темы.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путь Толстого по десятилетиям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произведений Л. Н. Толстого: 1852, 1855, 1865–1869, 1873–1877, 1899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Роман показывает судьбы нескольких семей на фоне событий 1812 года. Толстой соединяет историю, повседневную жизнь и внутренний мир героев, чтобы показать, как война меняет людей.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Пьер Безухов, Андрей Болконский и Наташа Ростова помогают читателю увидеть разные пути к пониманию долга, любви и смысла жизни. Благодаря этому роман остаётся живым и сегодня.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— главный роман Толстого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Каренина»: семья, долг и личный выбор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центре романа — трагическая история Анны, которая ищет личное счастье, но сталкивается с осуждением общества и тяжёлыми последствиями своего выбора.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Роман говорит о том, что счастье в семье требует не только чувств, но и ответственности, доверия и уважения к другому человеку.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Другая важная линия связана с Левиным. Через него Толстой показывает размышления о труде, вере, семье и том, как человеку жить честно.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Первая фраза произведения о счастливых и несчастливых семьях сразу задаёт его главную мысль и делает роман особенно узнаваемым.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Толстой создаёт образ героя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писатель переходит от жизненного наблюдения к нравственному выводу в своих героях.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494" y="3234319"/>
            <a:ext cx="444563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школа в Ясной Поляне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учёбе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считал, что ребёнок лучше учится без страха и принуждения: ему нужны интерес, живой разговор и возможность задавать вопросы, а не механическое заучивание.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как помощник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яснополянской школе учитель не только объяснял материал, но и поддерживал ученика, помогал ему думать самостоятельно и уважал его личный опыт и темп обучения.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книги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создавал тексты для чтения, издал «Азбуку» и писал статьи о народном образовании, чтобы обучение было понятным, доступным и связанным с жизнью детей.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личности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он считал развитие человека, а не только проверку знаний. Поэтому в его педагогических взглядах особенно важны доверие, доброта и отсутствие телесных наказаний.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28588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Толстого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 биография писателя связана с его творчеством и жизненными переменами.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переход от юности и войны к семейной жизни, крупным романам и поздним нравственным поискам.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Л. Н. Толстого, общепринятые в школьных учебниках и справочниках.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быт и ежедневный труд писателя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была большая семья: 13 детей, шумный дом и постоянные заботы. Эти впечатления помогали ему точнее писать о человеческих отношениях, родительской ответственности и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много работал от руки, часто перечитывал и исправлял написанное, вёл дневники и старался жить просто. Для него труд, порядок и самодисциплина были частью внутренней честности.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 между собой: семейная жизнь у Толстого почти всегда связана с внутренним выбором героя и его ответственностью перед другими.
</a:t>
            </a:r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мотивы — семья и нравственный выбор; именно через них Толстой раскрывает человека, его совесть и поступки.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Толстого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Л. Н. Толстого: «Война и мир», «Анна Каренина», «Смерть Ивана Ильича», «Воскресение».
</a:t>
            </a:r>
            <a:endParaRPr lang="en-US" sz="13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Толстой: нравственная правда и вера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всё чаще размышляет о совести, вере, бедности и справедливости. Его интересует не внешняя слава, а то, как человек живёт по правде.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1886–1899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особенно заметны строгие нравственные вопросы: страх смерти, ответственность за поступки, критика лжи и равнодушия.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1890-х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приходит к мысли, что главный закон человека находится внутри него самого: важно быть честным, не причинять зла и искать смысл в добрых делах.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мировому признанию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русская публикация, переводы и интерес критиков привели к мировому признанию Толстого.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32458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51691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7203575"/>
            <a:ext cx="6144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из Ясной Поляны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Толстой покинул дом, стремясь жить по своим нравственным убеждениям. Этот шаг стал для него трудным, но очень важным личным решением.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Астапово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дни писатель провёл на станции Астапово, где умер вдали от дома. Эта история быстро стала известна всей стране и вызвала огромный отклик.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Толстого стала большим культурным событием. Люди воспринимали её не только как утрату известного автора, но и как конец целой эпохи русской литературы.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читают не только в школе: они стали частью обсуждения того, как понимать человека, его поступки и ответственность перед обществом.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связано с романами и психологией героев, но идеи Толстого заметны также в педагогике и общественных взглядах.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важен для разных областей культуры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и общественному влиянию Л. Н. Толстого.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остаётся современным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говорит о вещах, которые понятны каждому: семье, дружбе, честности и выборе между удобством и совестью. Поэтому его герои легко вызывают размышления у школьников.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учат замечать, что за внешними событиями стоят чувства и характер человека. Это помогает лучше понимать поступки людей и в литературе, и в реальной жизни.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даёт простых ответов, а заставляет думать самому. Именно поэтому его произведения читают не только ради сюжета, но и ради важных вопросов о жизни.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Толстой, которого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объединил в своих книгах историю, психологию и поиск нравственной правды. Его произведения и сегодня помогают понимать человека, а его идеи о школе и воспитании остаются значимыми.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2026-05-19T03:52:26Z</dcterms:created>
  <dcterms:modified xsi:type="dcterms:W3CDTF">2026-05-19T03:52:26Z</dcterms:modified>
</cp:coreProperties>
</file>