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1920–1940-х годов: эпоха испытаний и художественных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перемен: между свободой поиска, давлением власти и памятью о войне.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1920–1940-е годы изменили саму роль писателя: от творческой свободы НЭПа к жёсткому контролю, от споров объединений к единому канону. Именно тогда литература стала и отражением времени, и формой внутреннего сопротивления.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историческом переломе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Серебряного века литература унаследовала внимание к звуку, ритму, образу и многозначности, но в 1920-е годы это соединялось с поиском новых художественных форм и языка эпохи.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Серебряного века и литературный авангард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усилил плакатность, монтаж, разговорную интонацию и резкие синтаксические сдвиги. Текст становился динамичным, обрывистым и рассчитанным на прямой эмоциональный отклик.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прозаики стремились передать ощущение исторического разрыва: старый мир рушился, а новая реальность требовала не только новых тем, но и нового способа говорить.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 революционного 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писал так, будто выступал с трибуны перед целой страной. Его стихи объединяли лозунговую энергию, личную интонацию и острое чувство современности, превращая поэзию в событие общественной жизни.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невозможно спутать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Рваная строка, гипербола и резкие паузы создают у Маяковского ощущение напряжённого разговора с эпохой. Даже чтение вслух у него звучит как спор, призыв и исповедь одновременно.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массовая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связано не только с революционной темой, но и с новой городской аудиторией. Маяковский сделал поэзию громкой, публичной и визуально сильной, словно рассчитанной на площадь, газету и афишу.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видел в литературе инструмент действия: для его участников важны были факты, агитация, производственная тема и связь искусства с жизнью современного города.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группировки 1920-х годов и борьба за художественный путь
</a:t>
            </a:r>
            <a:endParaRPr lang="en-US" sz="1807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«Перевал» отстаивал право на внутренний мир человека, психологическую глубину и сложность нравственного опыта, не сводимого к идеологическим схемам.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«Серапионовы братья» защищали самостоятельность художественного текста и право писателя на свободу выбора темы, стиля и формы.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РАПП стремился подчинить литературу партийным задачам, поэтому именно его позиция сильнее всего вела к будущей нормативности 1930-х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плавное развитие, а резкий перелом: культурная множественность быстро уступила место единому идеологическому стандарту.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литературная свобода почти исчезает, а государственный контроль становится определяющим фактором творчества.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литературной политики от 1920-х к 1930-м годам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1932 года о ликвидации литературных организаций; I съезд писателей СССР (1934); материалы по истории советской литературы
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революции и гражданской войне показывают историю как трагический разлом, где личный выбор часто оказывается не менее важным, чем сама военная или политическая борьба.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революции и гражданской войне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Фурманова, Серафимовича и раннего Шолохова заметны документальная основа, массовый эпос и интерес к народному участию в истории, а не только к отдельным героям.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проза формировала образ нового человека, включённого в историческое движение, но при этом несущего на себе тяжесть раскола, потерь и нравственной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власть в прозе Булгакова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взгляд на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«Собачьем сердце» и «Днях Турбиных» Булгаков показывает, как бюрократическая система вытесняет живую человеческую речь. Его сатирический взгляд точен и беспощаден.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человека и цена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и «Мастер и Маргарита» раскрывают тему нравственного выбора, внутренней независимости и ответственности художника. У Булгакова свобода всегда требует личной смелости.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гротеск как формы литературной критики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повседневности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обнажает бытовую мелочность, показывая, как привычка к штампам разрушает живую человеческую речь и ясное мышление.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бюрократии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Ильфа и Петрова, Зощенко и Булгакова чиновный мир выглядит смешным и тревожным одновременно: в нём форма часто подменяет смысл.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как приём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Нарочитое преувеличение помогает увидеть абсурд социальных отношений и скрытую нелепость тех правил, которые кажутся нормой.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диагноз эпохи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не только смешат, но и показывают кризис языка, нравов и общественных привычек в условиях давления и ускоренной модернизации.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261631"/>
            <a:ext cx="3934500" cy="2361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увидеть, как менялись темы, интонации и художественные способы в разные десятилетия.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эпохи — конфликт истории и личности: от революционного пафоса и сатиры к трагической памяти и военной стойкости.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литературы 1920–1940-х годов
</a:t>
            </a:r>
            <a:endParaRPr lang="en-US" sz="2332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Указанные произведения и даты из школьного курса истории русской литературы
</a:t>
            </a:r>
            <a:endParaRPr lang="en-US" sz="11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1934 году социалистический реализм был утверждён как обязательный метод советской литературы; он требовал показывать действительность не статично, а как движение к «светлому будущему», подчёркивая историческую правоту власти.
</a:t>
            </a:r>
            <a:endParaRPr lang="en-US" sz="981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официальная эстетика
</a:t>
            </a:r>
            <a:endParaRPr lang="en-US" sz="237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такого письма оказывались положительный герой, ясный конфликт и сюжет, ведущий к оптимистическому выводу. Литература должна была быть общественно полезной, понятной массовому читателю и идеологически выверенной.
</a:t>
            </a:r>
            <a:endParaRPr lang="en-US" sz="981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реальный опыт многих писателей — страх, утраты, репрессии, внутренний протест — плохо укладывался в эту схему. Поэтому рядом с официальной прозой существовали подтекст, сатира и произведения, не допускавшиеся к печати.
</a:t>
            </a:r>
            <a:endParaRPr lang="en-US" sz="9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к читателю в 1930-е годы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произведения в условиях редакционного и цензурного контроля в СССР 1930-х годов.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показывает гражданскую войну как общенародную трагедию, где привычный уклад рушится, а исторические силы беспощадно ломают судьбы обычных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и эпическая картина казачьего мира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Григория Мелехова раскрывает внутренний разлом личности: он не сводится к одному лагерю и постоянно оказывается между долгом, чувствами, виной и историческим выбором.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соединяет эпический масштаб с точной бытовой деталью, живой народной речью и вниманием к конкретному историческому времени, благодаря чему мир романа ощущается материально и достоверно.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сохраняет значение как художественное свидетельство о крушении традиционного казачьего мира и о цене, которую история предъявляет человеку и целому народу.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Ахматовой 1920–1940-х годов особенно заметны сдержанность, точность детали и предельная смысловая концентрация. Даже в самых личных стихах она избегает лишней риторики, поэтому каждое слово звучит особенно весомо.
</a:t>
            </a:r>
            <a:endParaRPr lang="en-US" sz="1307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сохранение лирического голоса в эпоху репрессий
</a:t>
            </a:r>
            <a:endParaRPr lang="en-US" sz="2013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«Реквием» превратил частную боль в историческое свидетельство о репрессиях, материнском страдании и памяти поколения. Ахматова показала, что лирика способна сохранять человеческое достоинство даже тогда, когда сама жизнь становится зоной страха.
</a:t>
            </a:r>
            <a:endParaRPr lang="en-US" sz="13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и поэтика абсурда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интерес к парадоксу, смещению смысла и ломке привычной логики. Ранние опыты Хармса, Введенского и Заболоцкого показывают отказ от автоматического восприятия языка.
</a:t>
            </a:r>
            <a:endParaRPr lang="en-US" sz="1129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 — начало 1930-х
</a:t>
            </a:r>
            <a:pPr algn="ctr" indent="0" marL="0">
              <a:lnSpc>
                <a:spcPct val="100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ОБЭРИУ заявляет о себе как о художественном объединении, где абсурд, игра и театрализация нелепости становятся способом увидеть кризис привычных форм мышления.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Авангардные поиски вступают в резкое противоречие с официальной эстетикой. Многие тексты остаются в рукописях или читаются как предвосхищение литературы абсурда второй половины XX века.
</a:t>
            </a:r>
            <a:endParaRPr lang="en-US" sz="10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жанры, а устойчивые смысловые узлы, вокруг которых выстраивались сюжеты, образы и авторские 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поддержанные официальной культурной политикой, занимают больше места, но рядом сохраняются линии памяти, сомнения и личной ответственности.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1920–1940-х годов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программных произведений 1920–1940-х годов и историко-литературного обзора темы периода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литература стала не только искусством, но и способом поддержки фронта и тыла. В ней особенно ценились ясность, эмоциональная сила и чувство общей ответственности.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и поэзия 1940-х годов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Твардовского, Симонова и Фадеева, а также очерки и фронтовая публицистика фиксировали опыт войны через подвиг, товарищество, утрату и память о погибших.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словесность сочетала документальную точность с лирической выразительностью. Благодаря этому она сохранила не только события, но и нравственный опыт поколения, пережившего войну.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544497"/>
            <a:ext cx="3805200" cy="2098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направления отвечали на исторический перелом и по-разному выстраивали отношения с властью.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официальная норма, тем заметнее различие между поддерживаемыми жанрами и формами внутреннего сопротивления.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стратегий эпохи
</a:t>
            </a:r>
            <a:endParaRPr lang="en-US" sz="2292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литературы 1920–1940-х годов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официального закрепления литературной нормы, против которой особенно ярко виден ценность независимого авторского голоса.
</a:t>
            </a:r>
            <a:endParaRPr lang="en-US" sz="1092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символизирует рубеж, после которого особенно заметно, как литература училась сохранять правду о человеке в условиях давления, запретов и идеологического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датировка закрепления социалистического реализма в советской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между свободой и нормой: 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1920–1940-х годов стала художественной хроникой переломной эпохи: она одновременно отражала исторический кризис, испытывала давление нормы и сохраняла живой человеческий голос.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2026-05-23T22:00:22Z</dcterms:created>
  <dcterms:modified xsi:type="dcterms:W3CDTF">2026-05-23T22:00:22Z</dcterms:modified>
</cp:coreProperties>
</file>