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6-класснику думать об уроке немецкого языка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 6 классе: первые шаги к уверенной речи, вниманию и пониманию культуры.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шестиклассники на уроке немецкого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ученики осваивают базовые темы, учатся строить короткие фразы, задавать вопросы, отвечать полными предложениями и понимать знакомые ситуации на слух и в чтении.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166" y="1536224"/>
            <a:ext cx="334425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880507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46482"/>
            <a:ext cx="357600" cy="357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48220"/>
            <a:ext cx="357600" cy="28608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урок немецкого языка ученику 6 класса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постепенно становятся активными: ученик узнаёт их в тексте, слышит в речи и начинает использовать в коротких ответах и простых диалогах.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слов, форм и правил требует регулярности, поэтому урок помогает развивать долговременную память и быстрее удерживать материал без перегрузки.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Слуховое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аудиозаписями и мини-диалогами учит различать знакомые слова на слух, замечать интонацию и понимать простые инструкции учителя.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ученик учится писать короткие ответы из 2–4 предложений, соблюдать порядок слов и внимательнее относиться к артиклям и окончаниям.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формируется умение представлять себя, говорить о семье или хобби и произносить фразы уверенно, даже если речь пока остаётся короткой.
</a:t>
            </a:r>
            <a:endParaRPr lang="en-US" sz="7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школьники работают с учебником, тетрадью, карточками и аудиозаписями, а новые слова сразу связывают с картинкой, примером и действием.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работа и короткие повторения создают спокойную практику: ученик слышит, проговаривает и видит материал одновременно, поэтому говорить становится легче.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рабочая атмосфера на уроке немецкого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всего помогает запоминать немецкие слова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результат сильнее всего влияют частые возвраты к одному и тому же слову в разных заданиях.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слово слышат, произносят и применяют в речи, тем надёжнее оно закрепляется.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содержанию урока и учебным видам работы, 2025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чаще всего встречаются у шестиклассников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часто вызывает выбор артиклей der, die, das и порядок слов в предложении: именно в этих местах ученик чаще всего делает первые ошибки.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составные слова и похожие грамматические формы требуют больше внимания, но ошибки здесь полезны: они показывают, что именно ещё нужно повторить.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Шестиклассникам бывает непросто произносить отдельные звуки и быстро различать похожие слова на слух, особенно когда они встречаются в новом контексте.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 нового слова перейти к собственной фразе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узнавания слова к его самостоятельному использованию в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разные виды заданий на уроке немецкого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навык развивает каждый тип задания и зачем нужны разные форматы работы.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задания тренируют разные навыки, а вместе формируют целостное владение материалом урока.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работы на уроке немецкого языка, 2025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47" y="1861145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0525" y="1861145"/>
            <a:ext cx="398700" cy="31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0902" y="1861145"/>
            <a:ext cx="398700" cy="318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1247" y="1821275"/>
            <a:ext cx="398700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1624" y="1821275"/>
            <a:ext cx="398700" cy="398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немецкий язык связан с повседневной жизнью школьника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помогает поздороваться, представить себя, спросить имя и возраст — то есть уверенно действовать в самых простых и нужных ситуациях общения.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уроков связаны со школой, расписанием, любимыми предметами и домашними заданиями, поэтому новые слова легко привязать к привычному дню ученика.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Описывая семью, друзей или хобби, шестиклассник учится говорить о том, что ему действительно знакомо, и быстрее запоминает нужные выражения.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спросить дорогу, цену, время и понять названия городов, стран и популярных мест, с которыми школьник встречается в текстах и на карте.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встречаются в музыке, спорте, технике и культурных материалах, связанных с Германией, Австрией и Швейцарией, делая урок живым и понятным.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языковые навыки развиваются в 6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рост там, где ученик регулярно встречает знакомый материал в разных упражнениях.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 чтение растут быстрее всего, а говорение развивается медленнее, потому что требует мгновенного построения фразы.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описанию учебных результатов 6 класса, 2025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немецкоязычных стран на уроке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на страницах учебника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уроке появляется Берлин, ученики видят не только столицу Германии, но и живой городской фон для новых слов. Книги, карты, школьные здания и фотографии улиц помогают связать лексику с реальными местами и лучше запомнить названия, связанные с городом.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песни, которые легко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часто встречается в сказках братьев Гримм, детских песнях и рифмовках. Такие тексты делают урок эмоциональнее, потому что знакомый сюжет или мелодия помогают понять смысл без длинного перевода и быстрее запомнить отдельные выражения.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детская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темы праздников, школьных традиций и детских игр урок показывает, как живут дети в Германии, Австрии и Швейцарии. Комиксы, открытки и праздничные символы помогают увидеть, что язык связан с повседневной культурой, а не только с правилами и упражнениями.
</a:t>
            </a:r>
            <a:endParaRPr lang="en-US" sz="7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ошибка на уроке — это полезный результат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или фразе появилась неточность, это не повод останавливаться. Напротив, такая запись в тетради подсказывает учителю и ученику, какой материал пока требует дополнительной тренировки.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часто путают форму глагола, артикли der, die, das и написание слов с большой буквы. Разбор этих ошибок делает правила понятнее и помогает не повторять их в следующих заданиях.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показывает, что правило уже было применено на практике, а значит, ученик сделал шаг вперёд. Она помогает увидеть, что именно нужно повторить: артикль, окончание глагола или порядок слов.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ошибка исправлена, становится заметен реальный прогресс: ученик уже знает, где был сбой, и может говорить или писать точнее. Поэтому исправление — важная часть обучения, а не просто замечание.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готовится короткий ответ по-немецки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шестиклассник переходит от понимания задания к связному ответу по образцу правил.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немецком языке даётся легче, а что требует тренировки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элементы усваиваются быстрее, а какие требуют регулярной практики и повторения.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закрепляются готовые речевые образцы, а сложные грамматические элементы требуют постоянной практики и коротких повторений.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типичными учебными заданиями в 6 классе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распределяется время на уроке немецкого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помогает сочетать объяснение, тренировку и живое использование языка в одном уроке.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ресурс времени уходит на упражнения: именно они превращают новые слова и модели в устойчивый навык.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учебного занятия по теме немецкого языка в 6 классе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учиться немецкому быстрее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Повторить новые слова в первый день, пока они ещё свежи в памяти. Короткое возвращение к теме помогает не потерять звучание, написание и смысл.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 словарь в тетради, читать вслух и связывать слово с картинкой или примером предложения. Так материал легче узнаётся в тексте и речи.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Уделять повторению 5–10 минут в день и проговаривать фразы вслух. Небольшие, но частые занятия дают более прочное запоминание, чем редкая длинная подготовка.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немецкий язык помогает в географии и истории: ученики читают названия стран и городов, узнают простые сведения о Европе и сравнивают школьную жизнь в разных странах.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музыкой, литературой и окружающим миром делает изучение предмета живым: можно узнавать имена композиторов, разбирать детские песни и понимать, как язык связан с культурой и природой.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немецкого языка с другими школьными предметами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больше всего нравится шестиклассникам на уроке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усиливается, когда задание короткое, понятное и сразу даёт возможность ответить или показать результат.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формы и парное общение лучше всего удерживают внимание и помогают активнее использовать новую лексику.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структура предпочтений учащихся 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 уроке немецкого в 6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 6 классе развивает не только речь, но и память, внимание к деталям и умение замечать, как устроено предложение. Это полезно и для чтения, и для письма.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делает знание устойчивым: короткие ответы, повторение слов и спокойная работа над ошибками помогают быстрее понимать тексты и увереннее говорить на знакомые темы.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культуре немецкоязычных стран делает урок ярче и понятнее. Когда язык связан с песнями, сказками, городами и школьной жизнью, его легче запоминать и использовать.
</a:t>
            </a:r>
            <a:endParaRPr lang="en-US" sz="11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немецком языке в 6 классе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в 6 классе становится понятнее, если учиться понемногу, повторять регулярно и не бояться ошибок: тогда слова, правила и речь складываются в уверенное общение и живой интерес к культуре.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2026-05-25T02:03:29Z</dcterms:created>
  <dcterms:modified xsi:type="dcterms:W3CDTF">2026-05-25T02:03:29Z</dcterms:modified>
</cp:coreProperties>
</file>