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Маршак. «Уже недолго ждать весны»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зиме, которая уже уступает место весне.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— известный поэт и переводчик, чьи стихи любят дети. Он писал просто, но очень образно, поэтому его строки легко запоминаются и помогают увидеть мир ярко и живо.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поэт, которого легко читать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зима уже почти заканчивается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еще лежит, но уже 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по-прежнему зима, однако она уже не такая суровая. Снег белеет не везде, а местами темнеет и оседает. Кажется, что весна тихо подходит ближе и вот-вот постучит в окно.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светлее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уже не выглядит таким хмурым, как в январские морозы. Свет задерживается дольше, а воздух словно становится мягче. В этом постепенном изменении чувствуется приближение теплых дней и веселых прогулок.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стоит у двери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вокруг будто готовится к переменам: холод отступает, а в природе появляется ожидание. Это не резкий переход, а спокойное движение вперед. Именно поэтому конец зимы в стихотворении кажется таким узнаваемым и живым.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весна обязательно приходит, и это не повод для грусти. Маршак показывает, что перемены в природе неизбежны и приносят радость.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весны звучит в стихотворении светло и спокойно. Читатель чувствует: впереди тепло, солнце, капель и новые весенние открытия.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замечать хорошее даже в конце холодного сезона. Маленькие признаки тепла помогают верить, что самые приятные перемены уже близко.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приближения весны в природе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покров еще не исчез, но он уже становится рыхлым и влажным. Снег постепенно уходит, оставляя темные пятна земли. Так природа показывает, что мороз ослабевает и теплый сезон совсем рядом.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проталины и лужи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возникают первые проталины — маленькие окошки весны. Рядом с ними блестят лужи, и все вокруг кажется немного ожившим. Эти детали делают конец зимы особенно заметным и радостным.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Просыпаются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звучать чаще и смелее, будто тоже чувствуют перемену погоды. Их голоса наполняют двор и сад живым движением. По этим звукам легко понять: весна уже не просто близко, она наступает.
</a:t>
            </a:r>
            <a:endParaRPr lang="en-US" sz="11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3122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«снег» и «солнце» сразу рисуют знакомую детям картину: холодный двор и первые теплые лучи. Из-за этого стихотворение легко представить как настоящую весеннюю сцену.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«тепло» делает настроение мягким и радостным. Оно помогает почувствовать, что мороз отступает, а мир постепенно становится добрее, светлее и уютнее.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«капель» звучит звонко и живо. Оно напоминает о маленьких каплях, которые падают с крыш и словно сообщают: зима уже собирает свои вещи.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«птицы» добавляет движения и голоса. Сразу представляются ожившие деревья, двор и небо, где уже слышится веселая весенняя суета.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светло. В нем нет тревоги или грусти: даже холодный день кажется коротким, потому что весна уже совсем рядом и скоро все изменится.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ощущает тихую надежду и радость ожидания. Это настроение похоже на улыбку: пока еще зима, но в природе уже заметны первые добрые подсказки весны.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удобно для чтения вслух. Благодаря четкому ритму текст легко подхватывается и быстро запоминается.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звучные повторяющиеся слова и похожие обороты. Они помогают удержать текст в памяти, как веселый припев.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понятные слова, знакомые детям. Из-за этого смысл не теряется, а строки читаются легко и без лишнего напряжения.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маленькую песенку. Его приятно читать хором или по очереди, потому что оно звучит мягко и дружелюбно.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Песенное звучание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звенит с крыш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не только с вида снега, но и со звука капели. Капли падают одна за другой, и в этом звонком ритме слышится радостное пробуждение природы. Зима будто отвечает им тихим шорохом.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разговаривают громче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представить, как во дворе становятся слышны птичьи голоса. Они не просто поют, а словно переговариваются между собой. От этого воздух кажется живым, подвижным и совсем не зимним.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шорох тающего снега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начинает таять, у него появляется особый шорох. Он негромкий, но очень заметный, потому что говорит о переменах. Такой звук помогает почувствовать: весна входит в мир осторожно, но уверенно.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приемам стихотворение не кажется сухим описанием погоды. Оно превращается в небольшую историю о переменах, которую интересно слушать, читать и обсуждать в классе.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стихотворении
</a:t>
            </a:r>
            <a:endParaRPr lang="en-US" sz="31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показать природу как живую: зима отступает, а весна будто шагает навстречу. Так читатель легко понимает, что в мире происходит настоящее движение.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 делают образы ясными и выразительными. Холод, свет, мягкий воздух и тающий снег сразу рисуют понятную картину конца зимы, которую нетрудно представить даже младшему школьнику.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ощущает тихую надежду: зима уже не кажется бесконечной. В строках слышится ожидание перемен и первая радость от теплого света.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чувство свежести, будто воздух стал легче. Маленькие приметы весны — капель, тающий снег, птицы — делают картину особенно живой и доброй.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близка первоклассникам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знакома каждому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хорошо знают холод, снег и короткие дни. Поэтому начало стихотворения сразу вызывает узнавание и интерес.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все ждут с радостью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прогулки, лужи и первые листья — это то, чего с нетерпением ждут многие ребята. Ожидание становится понятным и веселым.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на глазах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птицы поют громче, а солнце светит ярче, ребенок легко замечает знакомые приметы. Стихотворение говорит именно об этом.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 в природе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зимы снег темнеет, становится рыхлым и постепенно оседает. Появляются проталины и лужи, а солнечные лучи уже заметно согревают землю.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днем воздух становится мягче, птицы начинают петь чаще и звонче. Природа словно просыпается после долгого сна и готовится к весне.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Нужно замечать, как меняется снег: он уже не такой белый и плотный, а начинает таять, темнеть и исчезать небольшими участками.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наблюдать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 смотреть на небо и свет: солнце становится ярче, день длиннее, и даже холодный воздух кажется уже не таким суровым.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Стоит прислушиваться к птицам: их голоса оживают вместе с весной и помогают почувствовать перемены не только глазами, но и слухом.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Маленькие детали складываются в большую картину. Так обычный день превращается в поэтическое открытие о приходе тепла.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легко, потому что они короткие и ритмичные. Стихотворение звучит плавно, как спокойная песенка о конце зимы и приближении весны.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 Маршака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мягкие и ясные, без сложных оборотов. От этого стих кажется дружелюбным, теплым и очень понятным даже маленькому читателю.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стихотворения Маршака любят читать детям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пишет простыми словами, поэтому смысл быстро улавливается. Ребенку легко представить все, о чем говорится в стихотворении.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вслух без запинки и делает текст почти песенным. Такие строки удобно запоминать и повторять вместе с классом.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показать обычные вещи так, будто они оживают. Снег, солнце и птицы становятся частью маленькой весенней истории.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добрые стихи вызывают интерес к книге. Они помогают детям почувствовать, что чтение может быть радостным и увлекательным.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весны учит терпению: нужно немного подождать, и холод обязательно уступит место теплу. В стихотворении это ожидание не тягостное, а светлое.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ожидание весны важно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еще и радостное, потому что впереди солнце, движение и перемены. Ребенок чувствует: после зимы природа обязательно приготовила что-то хорошее.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Радостное настроение текста подсказывает главную мысль без длинных объяснений: после холода приходит тепло, а за зимой непременно следует весна.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стихотворения
</a:t>
            </a:r>
            <a:endParaRPr lang="en-US" sz="308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Уже в заголовке слышится движение к весне: ждать осталось недолго, значит, конец зимы совсем близко и надежда становится сильнее.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Зимние и весенние картины показывают перемену в природе. Холод уступает место теплу, и эта смена чувствуется в каждом образе.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из стихотворения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капля на крыше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крыше звенит капель, и кажется, будто дом проснулся раньше всех. Снег еще лежит во дворе, но уже темнеет и медленно сдает свои позиции. От этого в воздухе появляется свежая надежда.
</a:t>
            </a:r>
            <a:endParaRPr lang="en-US" sz="1165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к делу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петь чаще, словно проверяют, все ли готово к весне. Их голоса слышны над двором, над садом и над еще холодной землей. Вместе с ними природа становится живее и веселее.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заглядывает пораньше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чуть-чуть удлиняется, и солнце будто старается подбодрить всех после зимы. Его лучи уже не только светят, но и согревают. Даже лужи и проталины выглядят как первые знаки большого тепла.
</a:t>
            </a:r>
            <a:endParaRPr lang="en-US" sz="11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уже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Маршака напоминает: зима не вечна, а весна приходит тихо и уверенно. В этом ожидании есть радость, надежда и чувство, что впереди обязательно станет теплее и светлее.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2026-05-24T01:06:41Z</dcterms:created>
  <dcterms:modified xsi:type="dcterms:W3CDTF">2026-05-24T01:06:41Z</dcterms:modified>
</cp:coreProperties>
</file>