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двух одиноких людей, рассказанная в письмах.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«Бедные люди»: переписка о бедности, сочувствии и достоинстве
</a:t>
            </a:r>
            <a:endParaRPr lang="en-US" sz="238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«маленький человек» в романе Достоевского
</a:t>
            </a:r>
            <a:endParaRPr lang="en-US" sz="2108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«Бедные люди» появились в 1840-е годы, когда русская литература особенно внимательно смотрела на жизнь простых горожан. Достоевский показал не исключительного героя, а обычного человека, для которого теснота, нужда и унижение стали частью повседневности.
</a:t>
            </a:r>
            <a:endParaRPr lang="en-US" sz="1254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Алексеевич служит переписчиком и живёт на очень скромное жалованье, поэтому постоянно думает о деньгах, расходах и завтрашнем дне.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боится насмешек и особенно тяжело переживает любое недоверие, стараясь сохранить честь даже тогда, когда чувствует себя слабым и зависимым.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Макар выглядит заботливым, робким и болезненно чувствительным; его внутренний мир раскрывает образ униженного, но живого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Девушкин как образ «маленького человека»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Алексеевна рано остаётся без прочной семейной опоры и вынуждена сама справляться с жизненными трудностями в бедной городской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вспоминает прошлое, читает, наблюдает людей вокруг и старается сохранять спокойствие, ум и достоинство даже в тяжёлых обстоятельствах.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письма показывают мягкость, сдержанность и внутреннюю стойкость; образ Вареньки связан с темой сиротства и женской беззащитности.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Добросёлова: сиротство и вынужденная самостоятельность
</a:t>
            </a:r>
            <a:endParaRPr lang="en-US" sz="2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фрагментах романа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Двор-колодец и тесные окна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петербургском дворе мало света, а стены словно сжимают пространство. Такой фон помогает почувствовать, как бедность делает жизнь героев замкнутой и тяжёлой.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не хватает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Дешёвая меблированная комната выглядит неуютно и бедно: тесные стены, скудная обстановка, сырость. В таком интерьере особенно заметны усталость и беспомощность жителей.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Переулок, где слышна нужда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переулок передаёт холодный и равнодушный город, в котором бедный человек легко становится незаметным. Петербург здесь не просто место действия, а часть испытания.
</a:t>
            </a:r>
            <a:endParaRPr lang="en-US" sz="17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11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как основа сюжета и раскрытия характеров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о чём пишут герои и зачем это важно для романа.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заменяют прямой рассказ и позволяют увидеть не только события, но и чувства героев.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Достоевский. «Бедные люди» (фрагменты романа)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переписка раскрывает героев
</a:t>
            </a:r>
            <a:endParaRPr lang="en-US" sz="2763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вместо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могут говорить свободно лицом к лицу, поэтому письмо становится для них главным способом доверительно поделиться самым важным и быть услышанными.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видны тревога, благодарность, стыд и надежда. Читатель узнаёт героев не по поступкам, а по тому, как они переживают каждое событие.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пишет сбивчиво и очень лично, а Варенька — спокойнее и точнее. Разница в речи помогает сразу увидеть их характеры и жизненный опыт.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как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не просто сообщает новости, а создаёт между героями человеческую поддержку. Именно через письма их одиночество становится меньше.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отношение Макара и Вареньки
</a:t>
            </a:r>
            <a:endParaRPr lang="en-US" sz="19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чувств, переданная через письма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в романе заметна в самых простых вещах: в скудной еде, старой одежде, счёте каждой копейки и постоянной тревоге за завтрашний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нужда влияет не только на быт, но и на самооценку героев: им трудно просить о помощи и ещё труднее принимать чужое участие без стыда.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денег делает людей зависимыми от обстоятельств и от других людей, поэтому любое решение кажется рискованным и тяжёлым.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показывает бедность как постоянное испытание, в котором человеку приходится бороться не только за жизнь, но и за уважение к себе.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бедности без прикрас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звучат в письмах героев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письма передают не события, а внутреннюю жизнь персонажей.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Макара сильнее тревога и стыд, у Вареньки — одиночество и надежда; забота соединяет их обоих.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фрагментов романа Ф. М. Достоевского «Бедные люди»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особенно остро переживает насмешки и неловкость, потому что для него важно не только выжить, но и остаться уважающим себя человеком, несмотря на бедность и зависимость от других.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человеческого достоинства
</a:t>
            </a:r>
            <a:endParaRPr lang="en-US" sz="2962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показывает достоинство иначе: она терпелива, тактична и умеет благодарить без унижения. Её сдержанность помогает ей сохранять внутреннюю силу в трудных обстоятельствах.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достоинство связано не с чином и достатком, а с честностью, деликатностью и умением не ранить другого даже тогда, когда самому тяжело.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письма как «голоса души»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романе заменяет живой разговор и позволяет героям говорить прямо о страхе, стыде, надежде и заботе. Через такие строки читатель слышит не только события, но и живое чувство.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по имени, повторения, восклицания и паузы делают письмо особенно искренним. Оно звучит как доверительный разговор, в котором герои открывают то, что трудно сказать вслух.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и социальная среда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Жильцы и случайные знакомые редко проявляют участие. Их холодность подчёркивает, насколько одиноки Макар и Варенька в большом городе.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Тесный быт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Квартирные хозяева и бедное жильё напоминают о постоянной нужде. Повседневная теснота становится частью давления, которое чувствуют герои.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зависимость от начальства показывают, как легко бедный человек оказывается беззащитным. Любая ошибка может обернуться стыдом и тревогой.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равнодушия особенно ценными выглядят простые знаки участия между героями. Именно они помогают сохранить надежду и человеческое тепло.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значение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через конкретные детали раскрываются бедность, характеры и настроение героев.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не только описывают быт, но и помогают понять внутреннее состояние героев: их неуверенность, усталость и стремление сохранить достоинство.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романа Ф. М. Достоевского «Бедные люди»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Макара звучит сбивчиво, очень лично и порой неуверенно. В его письмах слышны тревога, самооправдание и желание быть понятым, даже когда он боится показаться смешным.
</a:t>
            </a:r>
            <a:endParaRPr lang="en-US" sz="1159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выражается спокойнее и яснее. Её письма отличаются сдержанностью, точностью и мягкой интонацией, поэтому в них особенно заметны выдержка и внутреннее благородство.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восклицания, уменьшительные формы и обращения делают язык романа живым и эмоциональным. Через особенности речи читатель узнаёт характер героя ещё до прямого описания.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и особенности речи героев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судьбу героев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трудности в романе связаны между собой и редко возникают по одной причине.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героев — бедность и зависимость. Именно они запускают цепочку тревоги, стыда, одиночества и постоянной незащищённости.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содержания фрагментов романа Ф. М. Достоевского «Бедные люди»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показал, что в центре литературы может быть не герой-исключение, а обычный человек с тревогами, слабостями и надеждой на понимание.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принесло Достоевскому известность и помогло укрепить интерес к теме «маленького человека», который раньше редко становился главным героем.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тексту придаёт внимательное изображение внутренней жизни: читатель видит, как бедность влияет на чувства, мысли и отношение человека к себе.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«Бедные люди» стали важным произведением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уже видны в отрывках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отрывках заметны переписка, бедность, сострадание и унижение. Эти мотивы сразу показывают, о чём говорит роман и почему он так трогает читателя.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фрагменты помогают понять весь роман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создают целостное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полного текста фрагменты позволяют увидеть характеры героев и главную мысль произведения. Поэтому они помогают быстро понять смысл романа и его настроение.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главных тем романа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социальные трудности переходят в нравственные переживания и обратно влияют на жизнь героев.
</a:t>
            </a:r>
            <a:endParaRPr lang="en-US" sz="8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Фрагменты, которые помогают увидеть главное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романа показывают тяжёлую жизнь бедных людей и одновременно напоминают, что доброта, сочувствие и уважение к другому человеку помогают сохранить душевную силу.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2026-05-23T04:02:50Z</dcterms:created>
  <dcterms:modified xsi:type="dcterms:W3CDTF">2026-05-23T04:02:50Z</dcterms:modified>
</cp:coreProperties>
</file>