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ослабления Византии к падению Константинополя и рождению новой державы.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Византии и возникновение Османской империи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осада изменила карту Европы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Византии и османов показывает, как упадок старой империи и рост нового государства могут за одно поколение изменить баланс сил в Европе и Восточном Средиземноморье.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до XII–XIII веков: сильная империя и торговый центр
</a:t>
            </a:r>
            <a:endParaRPr lang="en-US" sz="2177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считалась продолжением Восточной Римской империи и долго оставалась одним из главных государств Средневековья. Ее правители опирались на традиции римской власти и христианскую культуру.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на перекрестке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империи стояла между Европой и Азией, поэтому через нее проходили торговые пути. Здесь встречались купцы из разных стран, а город богател за счет обмена товарами и пошлин.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 ремесло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был известен мощными стенами, мастерскими, храмами и школами. Его жители гордились не только богатством, но и образованностью, книгами, иконописью и высокими ремесленными навыками.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православного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православных народов Византия была духовным ориентиром. Империя поддерживала церковь, а ее столица воспринималась как один из важнейших религиозных и культурных центров эпохи.
</a:t>
            </a:r>
            <a:endParaRPr lang="en-US" sz="1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Разграбление Константинополя крестоносцами в 1204 году
</a:t>
            </a:r>
            <a:endParaRPr lang="en-US" sz="2257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Четвертого крестового похода крестоносцы вошли в Константинополь и взяли его силой. Это стало тяжелым ударом по империи, которая до этого уже испытывала внутренние трудности.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разграблен, многие святыни, книги и произведения искусства исчезли или были уничтожены. Разорение ударило не только по богатству, но и по культуре, памяти и престижу Византии.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1204 года Византия больше не смогла вернуть прежнюю мощь. Хотя империя позже была восстановлена, ее земли, ресурсы и влияние уже оказались значительно уменьшены.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только потерю земель, но и сокращение налогов, войска и политического влияния империи.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оценка на основе общепринятой периодизации упадка Византии; относительные значения для наглядности.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уменьшались владения Византии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становилась территория, тем слабее были ресурсы Византии и ее способность сопротивляться османам.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османы и как они появились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произошли от тюркских племен, переселившихся в Малую Азию. Там они постепенно освоились, приняли участие в местных войнах и научились пользоваться выгодами приграничной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Османа 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XIII века Осман I создал небольшое государство у границы с Византией. Его владение было невелико, но расположение рядом с ослабленным соседом помогло ему быстро расти.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расширения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захватывали крепости, дороги и поселения, укрепляя свои позиции шаг за шагом. Каждое новое приобретение делало их сильнее и открывало путь к следующим завоеваниям.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 XV веку ресурсы и возможности двух государств оказались совершенно разными.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теряла силы быстрее, чем османы наращивали мощь, поэтому исход борьбы был все менее равным.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Османская держава в XIV–XV веках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 материалам школьного курса всеобщей истории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османы усиливали свое государство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роста Османского государства в XIV–XV веках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Мурад I и Баязид I: продвижение на Балканы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Марице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Мураде I османы укрепились в Европе после победы на реке Марице в 1371 году. Это открыло им путь к дальнейшему продвижению на Балканах и усилило их влияние в регионе.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 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османы получили новые опорные пункты и начали прочнее удерживать завоеванные земли. Для Византии это означало, что сильный сосед стал еще ближе и опаснее.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при Баязиде I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Баязиде I владения османов продолжили расти, а Византия оказалась почти окруженной. Империи стало труднее получать помощь и поддерживать связи с союзниками.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после Тимура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османов от Тимура в 1402 году вызвало внутренний кризис, но Византия уже не смогла вернуть прежнее влияние. Ее силы были слишком ограничены для восстановления утраченного положения.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Константинополь было трудно взять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Феодосиевы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защищали знаменитые Феодосиевы стены — сложная система укреплений с башнями и несколькими линиями обороны. Долгое время они считались почти неприступными для врагов.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 суши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суши Константинополь прикрывали высокие стены, а с моря — цепь, перекрывавшая вход в Золотой Рог. Это мешало кораблям врагов приблизиться к гавани и поддержать штурм.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традиция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армии раньше не могли взять столицу, потому что ее укрепления были слишком прочными. Защитники надеялись выдержать осаду, если им удастся сохранить запасы и дисциплину.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оружие меняет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 веке появились тяжелые пушки, способные разрушать даже очень крепкие стены. Именно артиллерия сделала то, что прежде казалось невозможным: она ослабила главную защиту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артиллерийская атака постепенно разрушала оборону, а защитники города теряли силы и людей. Каждый новый этап делал сопротивление всё труднее.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и хронологии осады Константинополя, 1453 год.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1453 года по времени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решающим стало сочетание непрерывного давления и истощения обороны, а не один-единственный штурм.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гарнизон не мог долго противостоять значительно более многочисленной армии османов, особенно при непрерывном обстреле стен и нехватке подкреплений.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защитников Константинополя в исторической литературе по осаде 1453 года.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 тысяч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защитников обороняли Константинополь в 1453 году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 мая 1453 года: последний день Византии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штурм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османы начали последнюю атаку после недель обстрела и подкопов. Защитники удерживали стены из последних сил, но пробитые участки уже нельзя было надежно закрыть.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императора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Константин XI остался с воинами до конца и погиб в бою. Его смерть стала символом самоотверженной защиты столицы и завершения многовековой истории империи.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прорыва обороны Константинополь пал. Захват города означал не только военную победу османов, но и конец Восточной Римской империи, существовавшей более тысячи лет.
</a:t>
            </a:r>
            <a:endParaRPr lang="en-US" sz="13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Константинополь стал Стамбулом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изменение статуса города после завоевания 1453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4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1453 года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получили влияние на важные морские и сухопутные маршруты между Чёрным морем, Средиземноморьем и Востоком, поэтому торговля в регионе стала зависеть от новой власти.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православному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перестал быть главным центром православных христиан. Для многих народов это означало потерю привычного духовного и политического ориентира.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учёных и книг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города многие образованные люди уехали в другие страны. Они увезли рукописи, знания и традиции, которые обогатили культурную жизнь Европы.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быстро превратился в столицу огромной империи. В городе появились новые административные центры, а его облик постепенно стал османским.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падения Византии и роста османов
</a:t>
            </a:r>
            <a:endParaRPr lang="en-US" sz="272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ослабление Византии шло параллельно усилению Османского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 были случайными: сначала Византия слабела, затем османы наращивали силу, и в 1453 году это привело к окончательному перелому.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 материалам учебного курса всеобщей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как новая сила в регионе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создали дисциплинированное войско, которое могло быстро двигаться, осаждать города и вести войны сразу на нескольких направлениях. Это давало им заметное преимущество.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султана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 Османском государстве было более централизованным, чем в ослабленной Византии. Султан принимал важные решения быстрее и мог лучше направлять силы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земли приносили новые налоги и ресурсы. Благодаря этому османы могли содержать большую армию, строить крепости и продолжать расширение своих владений.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после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Константинополя османы продолжили продвижение на Балканах, в Малой Азии и на Ближнем Востоке, превращаясь в одну из главных держав Европы и Азии.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стало то, что османы смогли сочетать мощные пушки, численное превосходство и хорошую подготовку к долгой осаде.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об осаде Константинополя и причинах победы османов.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османы
</a:t>
            </a:r>
            <a:endParaRPr lang="en-US" sz="252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не только с силой османов, но и с многолетним упадком Византии, сделавшим оборону города почти невозможной.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падения Константинополя
</a:t>
            </a:r>
            <a:endParaRPr lang="en-US" sz="2699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столицы завершило историю Восточной Римской империи, которая сохранялась с античных времён и на протяжении веков оставалась важной опорой христианского мира на Востоке.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1453 года Османская империя стала сильнейшим государством региона. Это изменило отношения между державами Восточного Средиземноморья и усилило роль османов в международной политике.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эпох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часто считают одним из признаков перехода от Средневековья к раннему Новому времени. Оно показало, что старые города-крепости уже не гарантируют безопасность.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падение Константинополя стало символом конца старой эпохи и начала новой. Оно до сих пор остаётся одним из самых известных событий XV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Византии стала результатом долгого упадка, а успех османов — итогом их силы, организованности и новых военных технологий. Именно поэтому 1453 год стал рубежом эпох.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год: точка, после которой история изменилась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2026-06-02T06:31:25Z</dcterms:created>
  <dcterms:modified xsi:type="dcterms:W3CDTF">2026-06-02T06:31:25Z</dcterms:modified>
</cp:coreProperties>
</file>