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прибавлять к 5 быстро, понятно и без ошибок.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числа 5 с однозначными числами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— удобный старт для счета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легко запомнить: оно знакомо по пальцам, встречается в задачах и помогает быстро получать ответы 6, 7, 8, 9 и 10.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как опора для сложения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— готовая подсказка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 с пятью пальцами сразу напоминает, сколько это — 5. Такой образ помогает ребенку не просто назвать число, а увидеть его как реальное количество предметов. Когда к этому образу добавляют еще что-то, счет становится понятным и спокойным.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звездочек на небе
</a:t>
            </a:r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пять звездочек, легко понять, что к ним можно прибавить еще одну, две или больше. В голове как будто загорается маленький счетный фонарик: было пять, стало больше. Такой рисунок особенно хорошо работает для младших школьников.
</a:t>
            </a:r>
            <a:endParaRPr lang="en-US" sz="158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кубиков в башне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складывать в две группы: сначала пять, потом добавка. Ребенок видит, как меняется количество, и быстрее связывает число с предметами. Это помогает не только считать, но и увереннее объяснять свой ответ вслух.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знак плюс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 прибавление: к пяти предметам добавляют еще несколько. Например, запись 5+1 означает, что к пяти прибавили один предмет.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важно двигаться вперед по числовому ряду и не перескакивать через числа. Тогда результат получается точным, а счет — аккуратным.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пример с 5 становится на 1 больше предыдущего. Поэтому ответы удобно сравнивать и замечать порядок чисел без лишних трудностей.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 с числом 5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4637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+ 1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шаг: к пяти прибавляем один и получаем 6. Это хорошее начало для уверенного счета.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0447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прибавляем уже два. От 5 двигаемся вперед на два числа и получаем 7.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4525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+ 3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три, счет продолжается по порядку: 5, 6, 7, 8. Ответ — 8.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602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+ 4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шаг вперед делает пример чуть длиннее, но правило не меняется. К 5 прибавляем 4 и получаем 9.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0268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+ 5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получается ровно 10. Этот пример удобно запомнить, потому что он приводит к полной десятке.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на пальцах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одной руки уже показывают число 5. Чтобы прибавить, например, 2, нужно просто добавить еще два пальца и пересчитать их вместе.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помогает, когда ответ еще не запомнился. Пальцы не спорят и не путаются, а сразу подсказывают правильное число.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на числовом ряду число 5. Это твоя отправная точка, от которой удобно двигаться дальше без спешки и путаницы.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сделай нужное количество шагов вправо. Один шаг дает 6, два шага — 7, три шага — 8.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заметить главное правило: каждое следующее число больше предыдущего на 1. Поэтому счет идет ровно и предсказуемо.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по числовому ряду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5+4=9 стоит запомнить особенно хорошо: он почти доводит до десятки и часто встречается в тренировочных заданиях.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5+5=10 еще удобнее, потому что сразу показывает полную десятку. Его легко узнать и приятно назвать без долгих раздумий.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видеть связь между числами. Чем ближе ответ к 10, тем проще почувствовать порядок и закономерность в сложении.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особенно полезно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к примеру с 5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пропускать числа и быстро проверять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537" y="3931325"/>
            <a:ext cx="226275" cy="25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с числом 5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коробке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было 5 карандашей, потом добавили еще 3. Ребенок легко пересчитывает предметы и получает 8 — как в обычной школьной тетрадке.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ветке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сидели 5 птиц, а одна прилетела еще. История короткая и понятная: было 5, стало 6, и счет сразу оживает.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лежали 5 яблок, затем добавили еще 4. Такой пример показывает, как сложение помогает считать предметы в знакомых и веселых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начать считать не с 5, а с другого числа. Тогда ответ сразу «съезжает», и пример получается неверным, хотя вроде бы все шаги выполнены.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сложении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пропустить одно число при счете вперед. При сложении важно называть все числа по порядку: 5, 6, 7, 8, 9, 10, без прыжков.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случайно считают в обратную сторону. Но при сложении нужно двигаться только вперед, потому что к числу что-то добавляют, а не убавляют.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считать медленно и смотреть на опору: пальцы, предметы или числовой ряд. Тогда каждое новое число будет на своем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кубики помогают увидеть пример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нарисованы 5 кружков, а потом еще несколько, пример становится понятным сразу. Глазами легко увидеть, что было сначала и что добавилось потом.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раскладывать двумя группами: сначала пять, затем прибавка. Такой способ помогает не угадывать ответ, а действительно понимать, откуда он берется.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5+6=11 и 5+7=12 показывают, что после десятки счет продолжается так же спокойно. Нужно просто сделать еще несколько шагов вперед.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5+8=13 и 5+9=14 ответ становится больше 10, но правило не меняется. К числу 5 прибавляют нужное количество единиц по порядку.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помогают увидеть, что сложение не заканчивается на 10. Числа продолжают расти, словно поднимаются еще на одну ступеньку выше.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уже уверенно считает до 10, новые примеры с 11, 12, 13 и 14 становятся понятнее. Здесь главное — не торопиться и не сбиться со счета.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5 с большими однозначными числами
</a:t>
            </a:r>
            <a:endParaRPr lang="en-US" sz="25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ответа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Посчитать еще раз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повторить пример и снова пройти по числам вперед. Это помогает заметить, не пропущено ли какое-то число при счете.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Сравнить с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пересчитать кружки, кубики или другие предметы. Если их стало столько же, сколько получилось в ответе, значит, сложение выполнено верно.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Убедиться в результате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важно назвать ответ еще раз и проверить, совпадает ли он с подсчетом. Так ученик увереннее замечает ошибку и исправляет ее вовремя.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счета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подобрать опору для сложения: пальцы, числовой ряд или предметы рядом с примером.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638" y="1689200"/>
            <a:ext cx="3638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313" y="168920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138" y="1689200"/>
            <a:ext cx="3638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813" y="1689200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примеров для тренировки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5+1, 5+2 и 5+3 помогают быстро привыкнуть считать от пяти вперед. Здесь ответ меняется на одно число, и это удобно запомнить.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следующей ступеньке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уверенно называет 5+4 и 5+5, он замечает, что ответы идут подряд. Получается маленькая лесенка, по которой легко подниматься дальше.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5+6, 5+7 и 5+8 счет продолжается тем же способом. Нужно лишь сделать больше шагов вперед, не меняя порядок чисел.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после десятки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5+9 помогает увидеть результат 14. Это уже больше 10, но правило остается тем же: к пяти прибавляют нужное число единиц.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закономерность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все примеры подряд, видно: каждый следующий ответ больше предыдущего на 1. Такая закономерность очень помогает в устном счете.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Веселые образы для запоминания числа 5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связано с ярким образом, запоминать его проще и веселее. Математика становится чуть дружелюбнее, а счет — не таким скучным, как строгий будильник.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Ладонь, звезда и кубик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легко представить как открытую ладонь, яркую звездочку или пятерку на игральном кубике. Такие картинки быстро вспоминаются и делают число заметным.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получается после тренировки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быстро называет ответы к примерам 5+1, 5+2, 5+3, 5+4 и 5+5. Эти числа уже не пугают, а спокойно выстраиваются по порядку.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считать вперед от 5, не теряя числа и не прыгая через шаг. Пальцы, предметы и числовой ряд помогают ему не сбиться.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может объяснить ответ: сначала было 5, потом прибавили еще несколько предметов. Такое объяснение показывает, что он не просто запомнил результат, а понял его.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7752900" cy="48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в примерах с 5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69375" y="1286475"/>
            <a:ext cx="78981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прибавляем к 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пяти добавить один, получится 6. Это самый первый и самый легкий шаг в ряду примеров.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9375" y="1974356"/>
            <a:ext cx="78981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прибавляем к 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пяти добавить два, получится 7. Число растет на один по сравнению с предыдущим примером.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9375" y="2662238"/>
            <a:ext cx="78981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прибавляем к 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прибавляем три, получаем 8. Так видно, что ответы идут строго по порядку.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69375" y="3350119"/>
            <a:ext cx="78981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прибавляем к 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четырех дает 9. Ряд продолжает подниматься вверх, как аккуратная лесенка.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69375" y="4038000"/>
            <a:ext cx="78981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прибавляем к 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пяти прибавить пять, получится 10. Это удобная точка, где ряд заканчивается полной десяткой.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чему учит сложение с 5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числом 5 учит считать вперед без спешки, замечать порядок чисел и уверенно находить ответы до 14. Пальцы, предметы и числовой ряд делают счет понятным и почти волшебным.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2026-05-20T12:11:36Z</dcterms:created>
  <dcterms:modified xsi:type="dcterms:W3CDTF">2026-05-20T12:11:36Z</dcterms:modified>
</cp:coreProperties>
</file>