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христианства: основные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появление христианства и его влияние на мировую историю.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Палестины и Рима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 веке н.э. Палестина была частью Римской империи, где нарастали социальные напряжения и надежды на приход мессианского спасителя, что создавало условия для новой религии.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группы в иудейском обществе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Фарисеи придерживались строгого следования законам и традициям, контролировали религиозное поведение народа и поддерживали учение о воскресении.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Саддукеи принадлежали к богатой жреческой элите, отвергали некоторые верования, включая посмертное воздаяние, и тесно сотрудничали с римской властью.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Ессеи вели уединённый аскетический образ жизни, создавали замкнутые общины и ожидали прихода праведного Учителя.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Зелоты были радикальными борцами против римского господства, применяли насилие для освобождения нации и поддерживали мессианские ожидания.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Иисус родился в городе Вифлееме в семье простого плотника. Его детство прошло в Назарете, где он получил обычное воспитание того времени.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детство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в реке Иордан Иисус начал публично проповедовать, собирая вокруг себя учеников и рассказывая притчи о любви и милосердии.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служения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распятие на Голгофе и последующее воскресение стали ключевыми моментами, которые сформировали основы христианской веры и учения.
</a:t>
            </a:r>
            <a:endParaRPr lang="en-US" sz="1066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конца жизни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 жизни Иисуса Христа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Исповедовал всеобщую любовь к Богу и людям, призывая к милосердию и прощению даже врагов и забытых обществом.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Обращался к бедным и простым людям, что вызывало неодобрение среди религиозных лидеров того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 понятные притчи — короткие рассказы с нравственным посылом, которые помогали слушателям лучше понять глубину своей веры.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Иисуса: ключевые идеи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Иисус был крещён в Иордане и призвал двенадцать апостолов, которые стали его ближайшими учениками и помощниками в проповедях.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служение и чудеса Иисуса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чудес известны исцеления больных, умножение хлебов и рыб, а также воскрешение Лазаря, что привлекло множество последователей и вызвало тревогу у властей.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Тайной вечери Иисус был арестован и предан Синедрионом. Римский правитель Понтий Пилат вынес смертный приговор, и Иисуса распяли на Голгофе.
</a:t>
            </a:r>
            <a:endParaRPr lang="en-US" sz="757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казнь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Христиане верят, что три дня спустя Иисус воскрес из мертвых — это событие стало фундаментом веры и символом надежды на спасение.
</a:t>
            </a:r>
            <a:endParaRPr lang="en-US" sz="832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Воскресение и его значение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Распятие и воскресение Христовы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апостолов после смерти Иисуса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Апостолы начали распространять учение Иисуса среди иудеев в Иерусалиме, привлекая первых последователей.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проповеднический шаг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Миссионерская деятельность расширилась за пределы Иудеи, обращая и языческие народы к новой вере.
</a:t>
            </a:r>
            <a:endParaRPr lang="en-US" sz="1146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Проповедь среди язычников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христианские общины в городах Римской империи, где люди собирались для молитв и поддержки друг друга.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общин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Апостолы совершали чудеса, подтверждая свои слова и укрепляя веру новых последователей по всему региону.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и укрепление веры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Апостол Павел: путь и влияние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Первоначально преследователь христиан, Савл пережил духовное озарение и стал преданным проповедником, что коренным образом изменило ход его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Павла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совершил несколько важных поездок по Малой Азии и Европе, основывая церкви. Его письма вошли в Новый Завет и оказали огромную теологическую роль.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Миссионерские путешествия и письма
</a:t>
            </a:r>
            <a:endParaRPr lang="en-US" sz="13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первых христианских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собирались в домах, возглавлялись епископами и пресвитерами. Их распределение и организация помогали сохранять единство в условиях преследований.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жизнь и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Христиане практиковали взаимопомощь и обряды, такие как крещение и евхаристия, но часто собирались тайно из-за угрозы гонений со стороны властей.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обряды и обычаи первых христиан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было базовым обрядом, символизировавшим очищение и вступление в христианскую общину как нового духовного сообщества и нового образа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Евхаристия занимала ключевое место, выражая единство верующих через причащение хлебом и вином в память о Тайной вечере Иисуса и его жертве за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регулярно собиралась для совместных трапез, молитв и чтения Священного Писания, что укрепляло духовную связь и поддержку между членами.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взаимопомощи и заботе о нуждающихся — начало традиций милосердия и социальной ответственности внутри церкви.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64 году во время пожара Рима власти обвинили христиан в поджоге для оправдания репрессий. Началось массовое преследование последователей новой веры, приведшее к многочисленным казням.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Рима и обвинения в адрес христиан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христиане проявили мужество, отказываясь отказаться от веры. Их смерть стала примером стойкости и способствовала распространению учения даже среди противников.
</a:t>
            </a:r>
            <a:endParaRPr lang="en-US" sz="623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Мученичество и вера в условиях угрозы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стал местом публичных казней христиан, где они становились свидетелями своей веры перед зрителями. Эти события усилили римские гонения, но и сплотили общины.
</a:t>
            </a:r>
            <a:endParaRPr lang="en-US" sz="667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Колизея для казней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Гонения на христиан в Римской империи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разделения среди первых христиан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иудеями-христианами и последователями Павла касались соблюдения еврейских законов, что порождало споры о месте традиций в новой религии.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по вопросам богословия и практики вызывали появление ересей, таких как гностицизм с акцентом на тайное знание и отрицанием материального мира.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арианства ставило под сомнение божественность Иисуса, что вызвало серьёзные богословские дебаты и необходимость установления церковных догматов.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быстро проникло в города Сирии и Малой Азии, где местные общины развивались благодаря активным миссионерским усилиям апостолов и общин.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Сирию и Малую Азию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стала важным центром христианства, где формировались богословские школы и создавались условия для дальнейшего расширения веры на африканском континенте.
</a:t>
            </a:r>
            <a:endParaRPr lang="en-US" sz="982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в Египте и ключевая роль Александрии
</a:t>
            </a:r>
            <a:endParaRPr lang="en-US" sz="1092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приняли христианство, распространяя его по морским путям и торговым маршрутам, благодаря чему ко II веку вера охватила большую часть Средиземноморья.
</a:t>
            </a:r>
            <a:endParaRPr lang="en-US" sz="1016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Грецию и Средиземноморье
</a:t>
            </a:r>
            <a:endParaRPr lang="en-US" sz="1154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 по миру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путешествие Павла сопровождалось созданием новых общин и укреплением веры в разных частях Римской империи.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значительно расширили территориальное влияние христианства, охватив ключевые города и регионы Средиземноморья.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Миссионерские путешествия апостола Павла
</a:t>
            </a:r>
            <a:endParaRPr lang="en-US" sz="2458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 исследования конца XX — начала XXI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 закрепление веры осуществлялась как устными проповедями, так и созданием письменных текстов, включая книги Нового Завета.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других апостолов и их учеников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апостолов, такие как Тимофей, Варнава, Марк и Лука, активно распространяли учение и помогали адаптировать его к разным народам и культурам.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Апостолы Пётр и Иоанн основали многие первые христианские общины, обеспечив их организационное развитие и духовное руководство.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признания христианства началось активное строительство церквей и интеграция христианских идей в государственную политику и культуру Рима.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313 году император Константин издал Миланский эдикт, который легализовал христианство и предоставил свободу вероисповедания, завершив эпоху гонений.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признание христианства в Римской империи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христианской морали стала любовь к ближнему и прощение, что изменило отношение общества к конфликтам и личным обидам.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взаимопомощи и сострадания укрепили общественные связи и способствовали развитию социальных институтов на базе христианства.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поддерживала заботу о бедных, больных и уязвимых слоях населения, формируя новые социальные нормы и традиции милосердия.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мораль и её влияние на общество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Долговременные последствия возникновения христианства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стало фундаментом для архитектурного наследия — строительства величественных соборов и монастырей, формируя новые стили и традиции.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тексты и жития святых вдохновляли развитие литературы и искусства, оказывая влияние на культуру многих поколений.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христианских школ и университетов заложило основу для систематического образования и науки в Европе.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социальной помощи и милосердия стали неотъемлемой частью общественной жизни, поддерживая развитие медицины и благотворительности.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христианства в мировой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христианства ознаменовало ключевой этап в истории, сформировав культурные и моральные основы современных обществ и определив путь развития западной цивилизации.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2026-05-10T13:08:35Z</dcterms:created>
  <dcterms:modified xsi:type="dcterms:W3CDTF">2026-05-10T13:08:35Z</dcterms:modified>
</cp:coreProperties>
</file>