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8120" y="1426100"/>
            <a:ext cx="8055761" cy="785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во 2 классе: первые слова, фразы и маленькие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английским легко: слова, картинки, игры и первые успехи.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881" y="2233450"/>
            <a:ext cx="8045362" cy="803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английский открывает детям мир коротких фраз и знакомых тем: школа, семья, игрушки, животные, цвета и числа. Так язык становится понятным, живым и полезным каждый день, без лишнего страха и скуки.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начинается с простых слов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английские слова, которые уже понятны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5821050" y="23364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Bye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дети слышат почти сразу и быстро начинают узнавать в устной речи. Они помогают поздороваться и попрощаться, а значит, делают первые диалоги короткими и дружелюбными.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821050" y="380180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и No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ответа «да» и «нет» особенно удобны на уроке: ребёнок может реагировать сразу, не подбирая длинную фразу. Они часто встречаются в играх и простых вопросах.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821050" y="526717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очень важны уже на старте обучения. Thank you легко запоминается, потому что его произносят в понятных ситуациях: когда дают тетрадь, помогают или отвечают на просьбу.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5821050" y="673255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учит ребёнка не только английскому, но и вежливому общению. Его удобно использовать в коротких просьбах, которые звучат мягко и спокойно даже в классе.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5821050" y="81979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не требуют длинных объяснений: их можно сразу услышать, повторить и использовать. Поэтому они создают у второклассников ощущение быстрого успеха и уверенности.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21" y="2805275"/>
            <a:ext cx="6833559" cy="632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алфавит: буквы и звучание
</a:t>
            </a:r>
            <a:endParaRPr lang="en-US" sz="4500" dirty="0"/>
          </a:p>
        </p:txBody>
      </p:sp>
      <p:sp>
        <p:nvSpPr>
          <p:cNvPr id="14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26 букв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алфавите букв меньше, чем кажется на первый взгляд, и это удобно для начинающих. Ребёнок постепенно учится узнавать их форму, название и звучание в простых словах.
</a:t>
            </a:r>
            <a:endParaRPr lang="en-US" sz="2445" dirty="0"/>
          </a:p>
        </p:txBody>
      </p:sp>
      <p:sp>
        <p:nvSpPr>
          <p:cNvPr id="15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вид, новое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буквы выглядят похоже на русские, но читаются иначе. Из-за этого важно не торопиться и сразу связывать букву со звуком в коротком слове, а не с отдельным правилом.
</a:t>
            </a:r>
            <a:endParaRPr lang="en-US" sz="2445" dirty="0"/>
          </a:p>
        </p:txBody>
      </p:sp>
      <p:sp>
        <p:nvSpPr>
          <p:cNvPr id="16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буквам A, B, C, D, E, F, G, H, I, J и K, потому что они часто встречаются в первых словах и легко тренируются на карточках.
</a:t>
            </a:r>
            <a:endParaRPr lang="en-US" sz="2800" dirty="0"/>
          </a:p>
        </p:txBody>
      </p:sp>
      <p:sp>
        <p:nvSpPr>
          <p:cNvPr id="17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a cat, a pen, a dog, an apple помогают услышать букву ясно и без лишних трудностей. Такие примеры подходят младшим школьникам лучше всего.
</a:t>
            </a:r>
            <a:endParaRPr lang="en-US" sz="2795" dirty="0"/>
          </a:p>
        </p:txBody>
      </p:sp>
      <p:sp>
        <p:nvSpPr>
          <p:cNvPr id="18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обучения особенно полезны слова, где звук слышен отчётливо. Это делает чтение понятнее и помогает ребёнку не путать букву, написание и произношение.
</a:t>
            </a:r>
            <a:endParaRPr lang="en-US" sz="25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знакомство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первый шаг в разговоре — сказать Hello или Hi. Эти короткие слова помогают начать общение спокойно и без напряжения, как будто английский уже стал немного своим.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name is Tom учит ребёнка представляться уверенно и просто. Она показывает, что в английском можно говорить о себе коротко, понятно и без сложных конструкций.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your name? — удобный вопрос для первого диалога. Он тренирует умение слушать и отвечать по образцу, а ещё делает разговор дружелюбным и очень похожим на игру.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первых чисел помогают детям быстро строить простые фразы о количестве.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курса английского языка для 2 класса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от 1 до 10 даёт второкласснику основу для игр, считалок и коротких ответов про предметы вокруг.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4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345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845" y="2915264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2345" y="2915264"/>
            <a:ext cx="808200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легко увидеть вокруг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и blue дети запоминают быстрее всего, потому что эти цвета часто встречаются в игрушках, одежде и рисунках. Назвать их можно сразу по картинке, без длинных объяснений.
</a:t>
            </a:r>
            <a:endParaRPr lang="en-US" sz="2174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и синий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и yellow легко найти в природе, на карандашах и в классных предметах. Такие слова помогают описывать мир вокруг и делают урок особенно наглядным.
</a:t>
            </a:r>
            <a:endParaRPr lang="en-US" sz="2200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и жёлтый
</a:t>
            </a:r>
            <a:endParaRPr lang="en-US" sz="30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и white удобны для первых сравнений: тетрадь, доска, бумага, рисунок. Дети быстро замечают, что английские названия цветов можно применять почти к любому знакомому предмету.
</a:t>
            </a:r>
            <a:endParaRPr lang="en-US" sz="2099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и белый
</a:t>
            </a:r>
            <a:endParaRPr lang="en-US" sz="30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Pink и orange нравятся младшим школьникам, потому что звучат ярко и весело. Эти слова часто связывают с игрушками, одеждой и предметами, которые хочется описывать вслух.
</a:t>
            </a:r>
            <a:endParaRPr lang="en-US" sz="2174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и оранжевый
</a:t>
            </a:r>
            <a:endParaRPr lang="en-US" sz="30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вроде It is red или The ball is blue помогают сразу использовать новое слово в речи. Так цвет перестаёт быть отдельным словом и становится частью общения.
</a:t>
            </a:r>
            <a:endParaRPr lang="en-US" sz="2200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 предложении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простой ответ на уроке английского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по короткой, повторяемой схеме: вопрос, узнавание, ответ и проверка по изображению.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по-английски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из 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Book, pen, pencil, ruler и bag — это слова, которые ребёнок видит каждый день на парте и в рюкзаке. Поэтому они легко связываются с реальными предметами и запоминаются без лишних усилий.
</a:t>
            </a:r>
            <a:endParaRPr lang="en-US" sz="2786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Desk, chair и board помогают говорить не только о вещах, но и о самом классе. Такие слова делают английскую речь более живой, потому что ребёнок сразу находит их вокруг себя.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This is my book показывает, как назвать предмет и сразу связать его с собой. Это очень удобная модель для первых предложений, где нужен минимум грамматики.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pencil is on the desk учит замечать, где находится вещь. Такие короткие фразы расширяют словарь и помогают ребёнку описывать класс так же легко, как и в игре.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5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905" y="28277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0255" y="2869267"/>
            <a:ext cx="664200" cy="531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40505" y="2869267"/>
            <a:ext cx="664200" cy="531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60755" y="2869267"/>
            <a:ext cx="664200" cy="5313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 игры: любимая тема второклассников
</a:t>
            </a:r>
            <a:endParaRPr lang="en-US" sz="4500" dirty="0"/>
          </a:p>
        </p:txBody>
      </p:sp>
      <p:sp>
        <p:nvSpPr>
          <p:cNvPr id="1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7" name="Text 2"/>
          <p:cNvSpPr txBox="1"/>
          <p:nvPr/>
        </p:nvSpPr>
        <p:spPr>
          <a:xfrm>
            <a:off x="1486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 — одно из самых понятных слов, потому что мяч легко показать, подбросить и назвать. Движение помогает запомнить слово почти без усилий, а заодно делает урок живее.
</a:t>
            </a:r>
            <a:endParaRPr lang="en-US" sz="2000" dirty="0"/>
          </a:p>
        </p:txBody>
      </p:sp>
      <p:sp>
        <p:nvSpPr>
          <p:cNvPr id="18" name="Text 3"/>
          <p:cNvSpPr txBox="1"/>
          <p:nvPr/>
        </p:nvSpPr>
        <p:spPr>
          <a:xfrm>
            <a:off x="1464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
</a:t>
            </a:r>
            <a:endParaRPr lang="en-US" sz="2600" dirty="0"/>
          </a:p>
        </p:txBody>
      </p:sp>
      <p:sp>
        <p:nvSpPr>
          <p:cNvPr id="19" name="Text 4"/>
          <p:cNvSpPr txBox="1"/>
          <p:nvPr/>
        </p:nvSpPr>
        <p:spPr>
          <a:xfrm>
            <a:off x="46069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Doll и robot хорошо подходят для игр с описанием внешности и действий. Дети с интересом повторяют слова, когда могут представить игрушку или даже разыграть маленькую сценку.
</a:t>
            </a:r>
            <a:endParaRPr lang="en-US" sz="2000" dirty="0"/>
          </a:p>
        </p:txBody>
      </p:sp>
      <p:sp>
        <p:nvSpPr>
          <p:cNvPr id="20" name="Text 5"/>
          <p:cNvSpPr txBox="1"/>
          <p:nvPr/>
        </p:nvSpPr>
        <p:spPr>
          <a:xfrm>
            <a:off x="45842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и робот
</a:t>
            </a:r>
            <a:endParaRPr lang="en-US" sz="2600" dirty="0"/>
          </a:p>
        </p:txBody>
      </p:sp>
      <p:sp>
        <p:nvSpPr>
          <p:cNvPr id="21" name="Text 6"/>
          <p:cNvSpPr txBox="1"/>
          <p:nvPr/>
        </p:nvSpPr>
        <p:spPr>
          <a:xfrm>
            <a:off x="77271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 удобно запоминать через движение: машина едет, останавливается, поворачивает. Такое слово быстро входит в речь, потому что его легко связать с действием и любимой игрушкой.
</a:t>
            </a:r>
            <a:endParaRPr lang="en-US" sz="2000" dirty="0"/>
          </a:p>
        </p:txBody>
      </p:sp>
      <p:sp>
        <p:nvSpPr>
          <p:cNvPr id="22" name="Text 7"/>
          <p:cNvSpPr txBox="1"/>
          <p:nvPr/>
        </p:nvSpPr>
        <p:spPr>
          <a:xfrm>
            <a:off x="77045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Машинка
</a:t>
            </a:r>
            <a:endParaRPr lang="en-US" sz="2600" dirty="0"/>
          </a:p>
        </p:txBody>
      </p:sp>
      <p:sp>
        <p:nvSpPr>
          <p:cNvPr id="23" name="Text 8"/>
          <p:cNvSpPr txBox="1"/>
          <p:nvPr/>
        </p:nvSpPr>
        <p:spPr>
          <a:xfrm>
            <a:off x="108474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Kite помогает добавить в урок немного игры и движения. Это слово особенно хорошо звучит в коротких фразах и легко запоминается, когда ребёнок представляет яркий воздушный змей.
</a:t>
            </a:r>
            <a:endParaRPr lang="en-US" sz="2000" dirty="0"/>
          </a:p>
        </p:txBody>
      </p:sp>
      <p:sp>
        <p:nvSpPr>
          <p:cNvPr id="24" name="Text 9"/>
          <p:cNvSpPr txBox="1"/>
          <p:nvPr/>
        </p:nvSpPr>
        <p:spPr>
          <a:xfrm>
            <a:off x="108247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змей
</a:t>
            </a:r>
            <a:endParaRPr lang="en-US" sz="2600" dirty="0"/>
          </a:p>
        </p:txBody>
      </p:sp>
      <p:sp>
        <p:nvSpPr>
          <p:cNvPr id="25" name="Text 10"/>
          <p:cNvSpPr txBox="1"/>
          <p:nvPr/>
        </p:nvSpPr>
        <p:spPr>
          <a:xfrm>
            <a:off x="13967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вроде I have a ball или I like a robot позволяют не просто назвать игрушку, а сразу использовать её в речи. Так английский становится понятным и полезным.
</a:t>
            </a:r>
            <a:endParaRPr lang="en-US" sz="2000" dirty="0"/>
          </a:p>
        </p:txBody>
      </p:sp>
      <p:sp>
        <p:nvSpPr>
          <p:cNvPr id="26" name="Text 11"/>
          <p:cNvSpPr txBox="1"/>
          <p:nvPr/>
        </p:nvSpPr>
        <p:spPr>
          <a:xfrm>
            <a:off x="13945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в фразах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их названия на английском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cat, dog, bird и fish дети быстро узнают по картинкам и звукам. Эти животные часто встречаются в заданиях, поэтому их удобно повторять в коротких играх и диалогах.
</a:t>
            </a:r>
            <a:endParaRPr lang="en-US" sz="2569" dirty="0"/>
          </a:p>
        </p:txBody>
      </p:sp>
      <p:sp>
        <p:nvSpPr>
          <p:cNvPr id="11" name="Text 3"/>
          <p:cNvSpPr txBox="1"/>
          <p:nvPr/>
        </p:nvSpPr>
        <p:spPr>
          <a:xfrm>
            <a:off x="58973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лесу
</a:t>
            </a:r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Rabbit, fox, lion и tiger помогают расширять словарь и сравнивать домашних и диких животных. Такие слова легко запоминаются, если ребёнок видит яркую картинку и произносит название вслух.
</a:t>
            </a:r>
            <a:endParaRPr lang="en-US" sz="2414" dirty="0"/>
          </a:p>
        </p:txBody>
      </p:sp>
      <p:sp>
        <p:nvSpPr>
          <p:cNvPr id="12" name="Text 4"/>
          <p:cNvSpPr txBox="1"/>
          <p:nvPr/>
        </p:nvSpPr>
        <p:spPr>
          <a:xfrm>
            <a:off x="102994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со словом ребёнок учится строить простую фразу: The cat is small. The dog is funny. Такие предложения развивают речь и показывают, как английские слова соединяются в смысл.
</a:t>
            </a:r>
            <a:endParaRPr lang="en-US" sz="2414" dirty="0"/>
          </a:p>
        </p:txBody>
      </p:sp>
      <p:sp>
        <p:nvSpPr>
          <p:cNvPr id="13" name="Text 5"/>
          <p:cNvSpPr txBox="1"/>
          <p:nvPr/>
        </p:nvSpPr>
        <p:spPr>
          <a:xfrm>
            <a:off x="147015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через игру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животных особенно нравится младшим школьникам, потому что её можно сопровождать движениями, звуками и карточками. Когда слово связано с образом, оно запоминается заметно быстрее и без лишнего напряжения.
</a:t>
            </a:r>
            <a:endParaRPr lang="en-US" sz="22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близкие люди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может сказать: This is my mother. На кухне уже слышно, как папа помогает собирать рюкзак, а сестра ищет карандаши. Простые английские слова делают обычное утро чуть более весёлым и понятным.
</a:t>
            </a:r>
            <a:endParaRPr lang="en-US" sz="2256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семейном кругу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гостях у grandma и grandpa дети легко называют членов семьи по-английски. Можно сказать: I have a brother. My family is happy. Такие фразы помогают говорить о близких людях тепло и без длинных объяснений.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 бабушки и дедушки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рассматривает фотографии, он может назвать каждого по-английски: father, sister, brother. Это превращает знакомую тему в удобную речевую тренировку. Заодно дети понимают, что английский нужен не только в тетради, но и дома.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альбом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 и ответы вежливого общения
</a:t>
            </a:r>
            <a:endParaRPr lang="en-US" sz="4201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тебя зовут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your name? помогает начать разговор без смущения. Ребёнок отвечает коротко: My name is Tom. Такая форма удобна, потому что сразу показывает, как представиться вежливо и понятно.
</a:t>
            </a:r>
            <a:endParaRPr lang="en-US" sz="2988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тебе лет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How old are you? второклассник отвечает очень просто: I am seven. Это одна из первых полезных фраз, потому что возраст легко назвать и сразу использовать в диалоге.
</a:t>
            </a:r>
            <a:endParaRPr lang="en-US" sz="2918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How many books? тренирует счёт и наблюдательность. Ребёнок отвечает: Five books. Такие короткие ответы помогают быстро привыкнуть к английскому порядку слов и чувствовать себя увереннее на уроке.
</a:t>
            </a:r>
            <a:endParaRPr lang="en-US" sz="2728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это цвет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color is it? часто задают по картинке или предмету. Ответ It is blue или It is red учит описывать знакомые вещи и не теряться, когда нужно сказать всего одно предложение.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запоминаются новые английские слова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 уроке: от первого звучания слова до его закрепления в речи и игре.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Песенки, рифмовки и считалки на уроке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звучит в песенке или считалке, оно запоминается легче. Ритм подсказывает правильное произношение и делает повторение похожим на игру, а не на скучную зубрёжку.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знакомые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рифмовках часто встречаются числа, цвета, приветствия и названия животных. Это удобно для второклассников: знакомые слова слышатся снова и снова, и ребёнок увереннее узнаёт их на слух.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английскую мелодию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Рифмованный текст помогает почувствовать, как звучит английская речь. Даже короткая строка учит слышать ударение и интонацию, а значит, делает первые шаги в языке более живыми и понятными.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звуки: чем английский отличается от русского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буквы не всегда читаются так, как ожидает русскоязычный ребёнок. Например, в слове cat буква C звучит твёрдо. Такие простые примеры помогают сразу заметить разницу между написанием и звучанием.
</a:t>
            </a:r>
            <a:endParaRPr lang="en-US" sz="1889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разное звучание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карточки помогают не просто прочитать слово, а увидеть его целиком. Ребёнок смотрит на букву, картинку и подпись одновременно, поэтому ему легче понять, как слово произносится и где оно используется.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картинки в помощь
</a:t>
            </a:r>
            <a:endParaRPr lang="en-US" sz="26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 в слове hello слышится в начале слова, и это полезно показать на коротких словах. Когда ученик видит букву, слышит звук и повторяет слово, связь запоминается намного надёжнее.
</a:t>
            </a:r>
            <a:endParaRPr lang="en-US" sz="2100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слова важно услышать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встречаются у второклассников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иногда путают слова, которые звучат или выглядят похоже. Это нормально: в начале обучения память ещё только учится различать мелкие детали, а повторение помогает разложить слова по полочкам.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письме школьники могут забывать буквы или переставлять их местами. Такие ошибки особенно часто встречаются в коротких словах, но аккуратное списывание и медленное проговаривание быстро улучшают результат.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Пропуски в письме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[w] и [th] нередко вызывают затруднение, потому что в русском языке они звучат непривычно. Если произносить их в коротких словах и фразах, ребёнок постепенно начинает слышать и повторять точнее.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звуки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простом предложении важно не перепутать порядок слов. Второклассник учится строить фразы по образцу, и сначала это может идти медленно. Но короткие повторения делают такой навык уверенным и естественным.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умеет второклассник на английском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1397000" y="2980950"/>
            <a:ext cx="2518800" cy="25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сказать своё имя и ответить на вопрос How are you? простыми словами. Это первый шаг к разговору, который помогает не теряться и звучать дружелюбно.
</a:t>
            </a:r>
            <a:endParaRPr lang="en-US" sz="2330" dirty="0"/>
          </a:p>
        </p:txBody>
      </p:sp>
      <p:sp>
        <p:nvSpPr>
          <p:cNvPr id="12" name="Text 3"/>
          <p:cNvSpPr txBox="1"/>
          <p:nvPr/>
        </p:nvSpPr>
        <p:spPr>
          <a:xfrm>
            <a:off x="4863031" y="2980950"/>
            <a:ext cx="2518800" cy="25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Поздороваться и попрощаться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Hello, Hi и Goodbye уже входят в активный словарь. Они делают общение на уроке лёгким и вежливым, а ребёнок чувствует, что английский пригоден для настоящего общения.
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8329054" y="2980950"/>
            <a:ext cx="2518800" cy="25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Сосчитать до десяти
</a:t>
            </a:r>
            <a:pPr algn="l" indent="0" marL="0">
              <a:lnSpc>
                <a:spcPct val="100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 one до ten позволяют считать предметы, называть возраст и участвовать в играх. Такой навык нужен часто и быстро становится одной из самых приятных маленьких побед.
</a:t>
            </a:r>
            <a:endParaRPr lang="en-US" sz="2149" dirty="0"/>
          </a:p>
        </p:txBody>
      </p:sp>
      <p:sp>
        <p:nvSpPr>
          <p:cNvPr id="14" name="Text 5"/>
          <p:cNvSpPr txBox="1"/>
          <p:nvPr/>
        </p:nvSpPr>
        <p:spPr>
          <a:xfrm>
            <a:off x="11795077" y="2980950"/>
            <a:ext cx="2518800" cy="25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знакомые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назвать цвета, игрушки, животных, члены семьи и предметы в классе. Это показывает, что словарь уже работает не отдельно, а в разных темах и заданиях.
</a:t>
            </a:r>
            <a:endParaRPr lang="en-US" sz="2234" dirty="0"/>
          </a:p>
        </p:txBody>
      </p:sp>
      <p:sp>
        <p:nvSpPr>
          <p:cNvPr id="15" name="Text 6"/>
          <p:cNvSpPr txBox="1"/>
          <p:nvPr/>
        </p:nvSpPr>
        <p:spPr>
          <a:xfrm>
            <a:off x="15261100" y="2980950"/>
            <a:ext cx="2518800" cy="25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Ответить короткой фразой
</a:t>
            </a:r>
            <a:pPr algn="l" indent="0" marL="0">
              <a:lnSpc>
                <a:spcPct val="100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появляются простые модели: It is… I have… This is… Они помогают отвечать на вопросы без длинных объяснений и постепенно готовят к более свободному разговору.
</a:t>
            </a:r>
            <a:endParaRPr lang="en-US" sz="21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439" y="2336425"/>
            <a:ext cx="6831322" cy="664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урока английского языка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8410675" y="23364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Goodbye и Thank you входят в самые первые уроки, потому что нужны каждый день. Эти слова помогают поздороваться, попрощаться и поблагодарить без лишних сложностей.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8410675" y="380180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 цвет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и Red показывают, как английский язык помогает называть число и признак предмета. Такие слова часто используются в играх, поэтому ребёнок быстро начинает узнавать их в речи.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8410675" y="526717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 — это книга, а рядом на уроке легко появляются pen, pencil и bag. Слова из школьной жизни особенно удобны: ребёнок видит их вокруг и сразу связывает с предметами.
</a:t>
            </a:r>
            <a:endParaRPr lang="en-US" sz="2800" dirty="0"/>
          </a:p>
        </p:txBody>
      </p:sp>
      <p:sp>
        <p:nvSpPr>
          <p:cNvPr id="14" name="Text 5"/>
          <p:cNvSpPr txBox="1"/>
          <p:nvPr/>
        </p:nvSpPr>
        <p:spPr>
          <a:xfrm>
            <a:off x="8410675" y="673255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семья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 и Mother — это слова, которые помогают говорить о доме и близких. Они простые, тёплые и очень узнаваемые, поэтому быстро становятся частью первого активного словаря.
</a:t>
            </a:r>
            <a:endParaRPr lang="en-US" sz="2800" dirty="0"/>
          </a:p>
        </p:txBody>
      </p:sp>
      <p:sp>
        <p:nvSpPr>
          <p:cNvPr id="15" name="Text 6"/>
          <p:cNvSpPr txBox="1"/>
          <p:nvPr/>
        </p:nvSpPr>
        <p:spPr>
          <a:xfrm>
            <a:off x="8410675" y="81979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слов уже позволяет строить первые фразы и понимать задания учителя. Для второклассника это важный успех: знакомые слова перестают быть чужими и начинают работать.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во 2 классе: первый шаг в большой мир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76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английский язык открывает детям понятный и доброжелательный мир коротких слов, простых фраз и знакомых тем. Каждый новый ответ — это маленькая, но очень важная победа.
</a:t>
            </a:r>
            <a:endParaRPr lang="en-US" sz="311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2026-05-30T06:27:03Z</dcterms:created>
  <dcterms:modified xsi:type="dcterms:W3CDTF">2026-05-30T06:27:03Z</dcterms:modified>
</cp:coreProperties>
</file>