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связывают слова и уточняют смысл 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речи: общая характеристика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важно знать в 7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помогают понимать строение предложения, выбирать правильное написание и точно выражать мысль. Без них трудно грамотно читать, разбирать текст и строить связную речь.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служебных частей речи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называют предметы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не обозначают предмет, признак или действие, поэтому сами по себе не могут назвать то, о чём говорится в предложении.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041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бывают главными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41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слова не являются членами предложения. Они не выполняют роль подлежащего, сказуемого или дополнения, а служат для связи и уточнения.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70950" y="17504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отвечают на вопросы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70950" y="20498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нельзя поставить обычный вопрос, как к существительному, прилагательному или глаголу. Их смысл раскрывается только в связи с другими словами.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875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и соединяют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75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служебных частей речи — показывать отношения между словами, частями предложения и отдельными высказываниями, делая речь точной и связной.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54350" y="3435900"/>
            <a:ext cx="2402100" cy="2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 от контекста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954350" y="3735325"/>
            <a:ext cx="2402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служебное слово может проявлять свой смысл по-разному, если меняется окружение. Без соседних слов его значение понять трудно.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частей речи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служебных слов выполняет свою задачу, но все они помогают строить понятную и точную речь.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различаются по роли, но объединены общей задачей: они организуют смысл высказывания.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«Служебные части речи»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связь слов в словосочетании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увидеть, как связаны слова в словосочетании: место, время, причину, цель или направление. Именно они делают сочетание слов понятным и точным.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отношения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легко описать движение и расположение предметов: книга на парте, тетрадь в сумке, ученик идёт к доске, автобус едет по улице.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представить действие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пишутся отдельно от слова, с которым связаны. Это важно помнить при письме, чтобы не смешивать их с приставками и не допускать ошибок.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Пишутся раздельно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предлог стоит перед существительным, местоимением или числительным и показывает зависимость одного слова от другого: в классе, к другу, из тетради.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рядом с именами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предлогов в учебных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предлоги места и направления, потому что они нужны в описаниях, инструкциях и рассказах.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предлоги чаще всего помогают обозначать расположение и движение, а значения причины и цели требуют более точного контекста.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 для 7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 строению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состоят из одного слова: в, на, к, от, без. Они часто встречаются в устной и письменной речи и легко узнаются по короткой форме.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включают два или несколько слов: в течение, в связи с, несмотря на. Они помогают выразить мысль точнее и чаще используются в письменных текстах.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смотреть не только на форму, но и на значение. Если сочетание слов служит для связи и не является самостоятельным членом предложения, перед нами предлог.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как отличить предлог, союз и частицу
</a:t>
            </a:r>
            <a:endParaRPr lang="en-US" sz="242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значении слова и его роли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Союзы: соединение слов и предложений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 папа пришли домой одновременно, а в комнате сразу стало шумно и тепло. Союз и соединяет два слова, показывая равноправную связь. Такая короткая связка делает высказывание простым, плавным и удобным для чтения.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мысли идут рядом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наступила осень, листья пожелтели и стали падать. Союз когда показывает время, а потому что объясняет причину события. Такие союзы особенно важны в рассказе, где нужно передать последовательность и связь событий.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 условий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сказать: «Мы будем писать, а потом проверим». Союз, а помогает показать противопоставление или переход к новому действию. Благодаря таким словам текст звучит живо и помогает точно увидеть ход мысли.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или противопоставление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 значению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различаются по тому, как именно они связывают слова и части предложения.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союзы показывают, как строится высказывание: перечисление, выбор, противопоставление или зависимость одной части от другой.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союзов по значению в школьной грамматике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ответах и упражнениях чаще всего встречаются простые союзы, которые помогают быстро и ясно связывать части высказывания.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а, но заметно преобладают: они чаще нужны для простой связи. Подчинительные союзы используются реже, но расширяют смысл.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«Служебные части речи»; условные значения для наглядности.
</a:t>
            </a:r>
            <a:endParaRPr lang="en-US" sz="14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союз отличается от предлога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входит в словосочетание и показывает отношение одного слова к другому: место, время, причину, направление. Он не соединяет равноправные части, а управляет зависимым словом.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служебное слово относится к существительному, местоимению или числительному, это чаще предлог. Если оно соединяет фразы или части предложения, перед нами союз.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роли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 однородные члены или части сложного предложения. Он соединяет равные по роли элементы и помогает выстроить высказывание логично, без лишних повторов.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части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оттенки значения в речи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показывает отсутствие действия, признака или предмета: не пришёл, не весёлый, не в школе. Она часто меняет смысл высказывания на противоположный и требует внимательного употребления.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значения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только, лишь, исключительно сужают значение сообщения: только сегодня, лишь одна ошибка. Они помогают показать, что говорящий выделяет один признак или один момент из нескольких возможных.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сомнение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ли, разве, неужели помогают задать вопрос или выразить сомнение: придёт ли, разве можно, неужели это правда. Они делают речь живой и помогают передать интонацию.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смысла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даже, же, ведь усиливают отдельные слова или всю фразу: даже он, тот же, ведь понятно. Благодаря им высказывание становится выразительнее и точнее по тону.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частицы и их роль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частицы меняют смысл и интонацию высказывания.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служебная часть речи может заметно менять оттенок фразы: отрицать, спрашивать, усиливать или ограничивать смысл.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грамматики русского языка.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частицы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частицы часто сочетаются с другими словами и помогают передать не только смысл, но и отношение говорящего к сообщению.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у отрицания: частица не используется очень часто. Остальные значения распределяются более равномерно и делают речь выразительной.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«Частицы»; условные значения для наглядности.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служебной части речи
</a:t>
            </a:r>
            <a:endParaRPr lang="en-US" sz="255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последовательно отличить предлог, союз и частицу по их роли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служебные части речи не являются членами предложения
</a:t>
            </a:r>
            <a:endParaRPr lang="en-US" sz="1985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называют предметы, признаки или действия. Они не несут отдельного смысла, который можно было бы назвать главным содержанием предложения.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самостоятельного значения
</a:t>
            </a:r>
            <a:endParaRPr lang="en-US" sz="1395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помогают словам и частям предложения взаимодействовать. Они делают речь связной, точной и понятной, но не заменяют самостоятельные слова.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задача — связь и уточнение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Подлежащее, сказуемое, дополнение и обстоятельство называют предметы и действия. Служебные слова этого не делают, поэтому в синтаксисе они не выступают как члены предложения.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выполняют роль членов предложения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нельзя задать вопрос как к самостоятельной части речи. Их значение проявляется только в сочетании с другими словами и в структуре всего высказывания.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отвечают на вопросы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служебных слов
</a:t>
            </a:r>
            <a:endParaRPr lang="en-US" sz="245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предлог, союз или частица выбираются по привычке, а не по смыслу. Из-за этого предложение может стать неточным или даже изменить содержание.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значении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нужно писать так, как требует правило: раздельно, слитно или через дефис. Особое внимание стоит уделять устойчивым сочетаниям и похожим по звучанию словам.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написание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предлог ставят там, где нужен союз, или наоборот. Тогда слова связываются неправильно, и текст звучит неестественно, а мысль передаётся с трудом.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выбор связи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32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служебные слова помогают говорить естественно, быстро и понятно. Они поддерживают интонацию, связывают реплики и делают фразу более живой.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выполняет свою работу: предлоги показывают отношения, союзы соединяют части, частицы передают оттенки смысла. Без них речь становится менее точной и выразительной.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смысла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предлоги, союзы и частицы обеспечивают точность и связность. Благодаря им предложения соединяются грамотно, а мысль читается без лишних усилий.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в устной и письменной речи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не называют предметы, но помогают строить грамотную и выразительную речь. Именно они связывают слова, соединяют мысли и уточняют смысл высказывания.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делают речь точной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2026-05-28T16:49:30Z</dcterms:created>
  <dcterms:modified xsi:type="dcterms:W3CDTF">2026-05-28T16:49:30Z</dcterms:modified>
</cp:coreProperties>
</file>