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Инфекционная заболеваемость людей и защита населения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распространяются инфекции и как защитить себя и окружающих?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инфекции важно изучать школьникам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транспорте и лагере люди постоянно общаются близко, поэтому инфекции распространяются особенно быстро. Знание путей заражения, сезонных рисков и простых правил защиты помогает реже болеть и не пропускать занятия.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позволяет увидеть, где и когда инфекций становится больше обычного.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удобная единица, чтобы сравнивать уровень заболеваемости между разными территориями и периодами.
</a:t>
            </a:r>
            <a:endParaRPr lang="en-US" sz="2413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эпидемиологической статистики: расчёт показателя на 100 000 населения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Пути, по которым инфекция попадает в организм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путь начинается с одного кашля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переполненном классе или автобусе больной человек может передать возбудителя при кашле, чихании или разговоре. Мельчайшие капли попадают в дыхательные пути окружающих, особенно если помещение плохо проветривается и люди находятся слишком близко друг к другу.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и грязные руки переносят микробы незаметно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берёт в руки игрушку, парту или поручень, а затем касается лица — и возбудитель уже может попасть в организм. Так же распространяются инфекции через грязные руки, общую посуду, полотенца и предметы личной гигиены.
</a:t>
            </a:r>
            <a:endParaRPr lang="en-US" sz="1254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распространения инфекции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инфекция передаётся от источника к новому заболевшему и как можно разорвать этот процесс.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инфекций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инфекции требуют особого внимания в повседневной школьной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значат инфекции дыхательных путей и контактного распространения; именно на них чаще всего направлены меры профилактики.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наглядного сравнения групп инфекций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вспышки заболеваний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классах, столовых, лагерях и транспорте люди часто находятся рядом, поэтому возбудителю легче перейти от одного человека к другому.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вентиляция, редкое мытьё рук, грязная вода и отказ от прививок создают условия, при которых инфекция распространяется быстрее.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чаще растут ОРВИ и грипп, а летом увеличивается риск кишечных инфекций; весной активизируются клещи.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и защита от них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связывает путь передачи с примером инфекции и главной мерой профилактики.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мера не защищает от всего: для каждого пути передачи нужны свои привычки и правила безопасности.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путей передачи инфекций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как первая защита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 не менее 20 секунд помогает удалить микробы после улицы, туалета и перед едой. Особенно важно делать это тщательно между пальцами и под ногтями.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полотенца, чистая посуда и аккуратное хранение еды снижают риск заражения дома и в школе. Нельзя делиться с другими расчёской, бутылкой для воды и другими личными вещами.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«знакомит» организм с возбудителем заранее, чтобы при встрече с инфекцией иммунитет начал действовать быстрее и точнее. Это снижает тяжесть болезни и риск осложнений.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привитых людей много, возбудителю труднее распространяться между детьми и взрослыми. Так работает коллективная защита, которая помогает и тем, кто пока не может быть привит.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возрасте особенно важны прививки против кори, краснухи, паротита, гриппа и других опасных инфекций. Своевременная вакцинация — одна из самых надёжных мер профилактики.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коллективная защита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заболеваемость по сезонам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пики связаны не только с погодой, но и с началом учебного года, поездками и большим числом контактов в закрытых помещениях.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заболеваемость выше, а тёплый сезон усиливает кишечные и клещевые инфекции.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сезонности инфекций; условные данные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372" y="2128402"/>
            <a:ext cx="16012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меры, которые реально работают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кабинетов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уменьшает концентрацию возбудителей в помещении. Проветривание особенно важно после уроков, на переменах и в классе с большим числом учеников.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уборка парт, дверных ручек и столов снижают риск передачи инфекции контактным путём. Это простая ежедневная защита.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допускать заболевших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температурой, кашлем или слабостью должен оставаться дома. Так школа предотвращает цепочку заражений и помогает быстрее остановить вспышку.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Напоминания о гигиене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Памятки, беседы и личный пример взрослых формируют привычку прикрывать рот при кашле, пользоваться салфеткой и не делиться личными вещами.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первых признаках болезни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школьной и домашней профилактики инфекций.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мер защиты по результатам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защита усиливается, когда дома, в школе и в поликлинике действуют согласованно, а не по отдельности.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вакцинация и изоляция, но устойчивый результат обеспечивает сочетание всех мер.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эффективности мер профилактики; условные значения для 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в быту и способы профилактики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чаще возникает риск заражения и какая мера помогает его снизить.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заражения подсказывает защиту: в помещении важны воздух и изоляция, на природе — одежда и осмотр, на кухне — гигиена и обработка пищи.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путей заражения и профилактики инфекций.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Санитария, вода и питание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безопасная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инфекции реже возникают там, где есть чистая вода и исправная канализация. Мытые овощи, фрукты и хорошо приготовленная пища уменьшают риск заражения.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привычки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посуда, неправильное хранение продуктов и общие кухонные принадлежности создают удобные условия для микробов. Порядок на кухне защищает семью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риск заражения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заметны риски в классе, транспорте и столовой, где трудно избежать близких контактов.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риска создают повседневные привычки и условия среды, поэтому профилактика начинается с простых действий.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риска инфекций; условные значения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надзор проверяет школы, детские сады, транспорт и общественные места. Он помогает вовремя заметить нарушения, которые могут привести к распространению инфекции.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защиты населения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Эпидемиологический контроль и лабораторная диагностика позволяют быстро подтвердить болезнь, определить источник заражения и отследить контакты заболевшего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Карантин, временные ограничения и изоляция применяются при вспышках, чтобы разорвать цепочку передачи. Особенно важно это в детских коллективах и густонаселённых районах.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жителей через памятки и сообщения помогает людям быстрее соблюдать правила, обращаться к врачу и не скрывать симптомы болезни.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пример борьбы с оспой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— XX 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Оспа на протяжении веков вызывала тяжёлые осложнения и часто приводила к смерти. Болезнь распространялась быстро и оставляла заметные последствия у выживших.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страны мира объединили усилия и начали широкую вакцинацию. Это резко сократило число заболевших и остановило передачу вируса.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1977–1980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естественный случай оспы был зарегистрирован в 1977 году. В 1980 году Всемирная организация здравоохранения объявила о полной ликвидации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Инфекционная заболеваемость снижается, когда личная гигиена, вакцинация, школьные правила и действия государства работают вместе. Чем раньше разорвана цепочка передачи, тем меньше риск вспышки.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инфекций начинается с простых шагов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2026-05-21T00:30:55Z</dcterms:created>
  <dcterms:modified xsi:type="dcterms:W3CDTF">2026-05-21T00:30:55Z</dcterms:modified>
</cp:coreProperties>
</file>