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революции меняют власть, общество и повседневную жизнь.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в эпоху революционных потрясений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Революционное потрясение — это не только смена власти, но и быстрый перелом в жизни миллионов: меняются роли, нормы, рынок, школа и язык справедливости.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революции меняют общество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 революционного взрыва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Хрупкая легитимность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Накопившееся неравенство делает старый порядок уязвимым: привилегии элит раздражают общество, а обещания перемен уже не убеждают. Доверие к власти падает, и кризис становится политическим.
</a:t>
            </a:r>
            <a:endParaRPr lang="en-US" sz="1039" dirty="0"/>
          </a:p>
        </p:txBody>
      </p:sp>
      <p:sp>
        <p:nvSpPr>
          <p:cNvPr id="12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кризис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Франции к напряжению привели государственные долги, неурожаи 1788 года и резкий рост цен на хлеб. Недовольство быстро вышло за пределы двора и стало общенациональным.
</a:t>
            </a:r>
            <a:endParaRPr lang="en-US" sz="1055" dirty="0"/>
          </a:p>
        </p:txBody>
      </p:sp>
      <p:sp>
        <p:nvSpPr>
          <p:cNvPr id="13" name="Text 4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Российское обострение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ситуацию обострили Первая мировая война, перебои снабжения и усталость от насилия. Общество переживало дефицит, потери и разрыв привычного уклада сильнее, чем прежде.
</a:t>
            </a:r>
            <a:endParaRPr lang="en-US" sz="1067" dirty="0"/>
          </a:p>
        </p:txBody>
      </p:sp>
      <p:sp>
        <p:nvSpPr>
          <p:cNvPr id="14" name="Text 5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взрыву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ожидания перемен соединяются с экономическим и политическим кризисом, протест перестает быть локальным. Он превращается в массовое движение, готовое разрушать старые институты.
</a:t>
            </a:r>
            <a:endParaRPr lang="en-US" sz="103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перестраивается социальная структура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39413" y="1674750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барьеров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Сословные границы теряют прежнюю жесткость: происхождение уже не гарантирует влияние, а доступ к власти начинают получать люди из более широких социальных слоев.
</a:t>
            </a:r>
            <a:endParaRPr lang="en-US" sz="1083" dirty="0"/>
          </a:p>
        </p:txBody>
      </p:sp>
      <p:sp>
        <p:nvSpPr>
          <p:cNvPr id="11" name="Text 3"/>
          <p:cNvSpPr txBox="1"/>
          <p:nvPr/>
        </p:nvSpPr>
        <p:spPr>
          <a:xfrm>
            <a:off x="839450" y="2506614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Выдвижение новых групп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первый план выходят «новые люди» — активные горожане, чиновники, военные и представители среднего слоя, способные быстро занять освободившиеся позиции.
</a:t>
            </a:r>
            <a:endParaRPr lang="en-US" sz="1083" dirty="0"/>
          </a:p>
        </p:txBody>
      </p:sp>
      <p:sp>
        <p:nvSpPr>
          <p:cNvPr id="12" name="Text 4"/>
          <p:cNvSpPr txBox="1"/>
          <p:nvPr/>
        </p:nvSpPr>
        <p:spPr>
          <a:xfrm>
            <a:off x="839400" y="3348023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мобилизации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жизнь становится массовой: решения обсуждают на улицах, в клубах, на собраниях и в армии. Это меняет саму логику общественного участия.
</a:t>
            </a:r>
            <a:endParaRPr lang="en-US" sz="1083" dirty="0"/>
          </a:p>
        </p:txBody>
      </p:sp>
      <p:sp>
        <p:nvSpPr>
          <p:cNvPr id="13" name="Text 5"/>
          <p:cNvSpPr txBox="1"/>
          <p:nvPr/>
        </p:nvSpPr>
        <p:spPr>
          <a:xfrm>
            <a:off x="839450" y="4189448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Радикализация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позиции оказываются неустойчивыми: в обстановке кризиса общество чаще поддерживает тех, кто предлагает решительные меры и простые ответы.
</a:t>
            </a:r>
            <a:endParaRPr lang="en-US" sz="108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старого порядка к новому
</a:t>
            </a:r>
            <a:endParaRPr lang="en-US" sz="1957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от сословного порядка к массовой политике и новому государственному устройству.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поворотные моменты
</a:t>
            </a:r>
            <a:endParaRPr lang="en-US" sz="2012" dirty="0"/>
          </a:p>
        </p:txBody>
      </p:sp>
      <p:sp>
        <p:nvSpPr>
          <p:cNvPr id="12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838975" y="1651475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французского кризиса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1789 году Генеральные штаты открыли конфликт между сословиями и властью, а взятие Бастилии стало символом перехода инициативы к улицам и вооруженным гражданам.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347770" y="1653400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Слом феодального строя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феодальных повинностей показала, что революция ломает не только институты власти, но и основы повседневных отношений между землевладельцами и крестьянами.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3856571" y="1653400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Радикальная фаза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Якобинская диктатура усилила централизацию, а Террор 1793–1794 годов сделал насилие инструментом политического контроля и защиты революции от внутренних врагов.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5365381" y="1653400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Двоевластие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1917 года открыл в России двойственность власти, когда рядом с Временным правительством возникли Советы, выражавшие давление улицы и гарнизонов.
</a:t>
            </a:r>
            <a:endParaRPr lang="en-US" sz="800" dirty="0"/>
          </a:p>
        </p:txBody>
      </p:sp>
      <p:sp>
        <p:nvSpPr>
          <p:cNvPr id="17" name="Text 6"/>
          <p:cNvSpPr txBox="1"/>
          <p:nvPr/>
        </p:nvSpPr>
        <p:spPr>
          <a:xfrm>
            <a:off x="6874203" y="1653400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 и гражданская война привели к созданию нового государственного аппарата, который стремился не только победить противников, но и удержать страну под контролем.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борьба и новые формы участия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программ
</a:t>
            </a:r>
            <a:pPr algn="l" indent="0" marL="0">
              <a:lnSpc>
                <a:spcPct val="115000"/>
              </a:lnSpc>
              <a:buNone/>
            </a:pPr>
            <a:r>
              <a:rPr lang="en-US" sz="2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открывает пространство для соперничества идей: разные группы предлагают собственный образ будущего и стараются убедить общество, что именно они выражают общий интерес.
</a:t>
            </a:r>
            <a:endParaRPr lang="en-US" sz="797" dirty="0"/>
          </a:p>
        </p:txBody>
      </p:sp>
      <p:sp>
        <p:nvSpPr>
          <p:cNvPr id="12" name="Text 3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центров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Франции это соперничество проявилось в борьбе якобинцев и жирондистов, а в России — в противостоянии Временного правительства, Советов и партийных фракций.
</a:t>
            </a:r>
            <a:endParaRPr lang="en-US" sz="856" dirty="0"/>
          </a:p>
        </p:txBody>
      </p:sp>
      <p:sp>
        <p:nvSpPr>
          <p:cNvPr id="13" name="Text 4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на улицах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Митинги и собрания превращают обычных горожан в участников политики. Люди начинают не только слушать власть, но и публично требовать от нее решений.
</a:t>
            </a:r>
            <a:endParaRPr lang="en-US" sz="962" dirty="0"/>
          </a:p>
        </p:txBody>
      </p:sp>
      <p:sp>
        <p:nvSpPr>
          <p:cNvPr id="14" name="Text 5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доверие
</a:t>
            </a:r>
            <a:pPr algn="l" indent="0" marL="0">
              <a:lnSpc>
                <a:spcPct val="115000"/>
              </a:lnSpc>
              <a:buNone/>
            </a:pPr>
            <a:r>
              <a:rPr lang="en-US" sz="2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и листовки становятся главным оружием легитимности: тот, кто убедительнее объясняет цели революции, получает больше сторонников и политического веса.
</a:t>
            </a:r>
            <a:endParaRPr lang="en-US" sz="91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 и война за легитимность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39413" y="1674750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чрезвычайности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Революционная власть часто опирается на чрезвычайные меры, потому что считает противников угрозой самому существованию нового порядка. Насилие начинает восприниматься как средство спасения.
</a:t>
            </a:r>
            <a:endParaRPr lang="en-US" sz="1083" dirty="0"/>
          </a:p>
        </p:txBody>
      </p:sp>
      <p:sp>
        <p:nvSpPr>
          <p:cNvPr id="11" name="Text 3"/>
          <p:cNvSpPr txBox="1"/>
          <p:nvPr/>
        </p:nvSpPr>
        <p:spPr>
          <a:xfrm>
            <a:off x="839450" y="2506614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Террор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Франции Комитет общественного спасения стал символом жесткой централизации, а массовые казни периода Террора показали, как быстро революция может перейти к подавлению.
</a:t>
            </a:r>
            <a:endParaRPr lang="en-US" sz="1083" dirty="0"/>
          </a:p>
        </p:txBody>
      </p:sp>
      <p:sp>
        <p:nvSpPr>
          <p:cNvPr id="12" name="Text 4"/>
          <p:cNvSpPr txBox="1"/>
          <p:nvPr/>
        </p:nvSpPr>
        <p:spPr>
          <a:xfrm>
            <a:off x="839400" y="3348023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репрессивная машина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ВЧК стала инструментом борьбы с врагами нового режима, а красный и белый террор превратили гражданскую войну в борьбу без правил.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839450" y="4189448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признания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условиях легитимность важнее формальных законов: власть удерживается не только силой, но и способностью убедить общество в своей исторической правоте.
</a:t>
            </a:r>
            <a:endParaRPr lang="en-US" sz="108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9450" y="1516913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998" y="2925605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голоса революционной эпохи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Санкюлоты и давление улицы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Парижские санкюлоты не просто поддерживали революцию — они давили на Конвент, требуя хлеба, справедливости и жестких мер против противников. Их присутствие на улицах делало политику заметно ближе к повседневной нужде.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820573" y="3061041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и гарнизоны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рабочие комитеты и гарнизоны влияли на решения в столицах, потому что контроль над заводами, оружием и транспортом давал им реальную силу. Массы становились участниками власти, а не только ее объектом.
</a:t>
            </a:r>
            <a:endParaRPr lang="en-US" sz="106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 Россия: сходства и различия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Франции и России показывает общий механизм революционного кризиса и важные различия в условиях.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обеих революциях старый порядок быстро терял устойчивость, но российский кризис был сильнее связан с войной и распадом государства.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исторических процессов во Франции 1789–1794 и в России 1917–1920-х годов
</a:t>
            </a:r>
            <a:endParaRPr lang="en-US" sz="66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Экономика, дефицит и государственный контроль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хозяйственных связей быстрее всего ощущается в городе: исчезают товары, дорожает еда, а власть пытается удержать снабжение через принуждение и учет.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обеих революциях рост дефицита шел вместе с усилением государственного вмешательства, но в России разрыв хозяйства был глубже и дольше.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обобщение по Французской революции 1789–1794 годов и революции в России 1917–1920-х годов.
</a:t>
            </a:r>
            <a:endParaRPr lang="en-US" sz="59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Времени на свободный рынок почти не остается: распределение продуктов и ресурсов становится вопросом выживания и политической лояльности.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годом в России официально закрепилась политика военного коммунизма, усилившая реквизиции и централизованное распределение.
</a:t>
            </a:r>
            <a:endParaRPr lang="en-US" sz="1566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России: военный коммунизм, 1918 год.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725" y="2927350"/>
            <a:ext cx="2819400" cy="2114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8448" y="2926090"/>
            <a:ext cx="2819400" cy="21145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календарь и новые обряды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меняет не только власть, но и календарь повседневности. Во Франции новые праздники и гражданские ритуалы вытесняли старые религиозные формы, а символика республики должна была внушать ощущение начала новой эпохи.
</a:t>
            </a:r>
            <a:endParaRPr lang="en-US" sz="969" dirty="0"/>
          </a:p>
        </p:txBody>
      </p:sp>
      <p:sp>
        <p:nvSpPr>
          <p:cNvPr id="12" name="Text 2"/>
          <p:cNvSpPr txBox="1"/>
          <p:nvPr/>
        </p:nvSpPr>
        <p:spPr>
          <a:xfrm>
            <a:off x="4341748" y="165109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Плакат, газета, лозунг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Печатное слово превращается в инструмент воспитания и спора. Листовки, газеты и плакаты не просто сообщали новости, а задавали допустимые слова, образ врага и представление о будущем, которое нужно было строить совместно.
</a:t>
            </a:r>
            <a:endParaRPr lang="en-US" sz="980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революция меняет повседневную культуру
</a:t>
            </a:r>
            <a:endParaRPr lang="en-US" sz="20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719" y="950175"/>
            <a:ext cx="8322563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понятия помогают увидеть, как революция разрушает старый порядок и почему общество так быстро переходит от ожидания перемен к жесткому конфликту.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исторических понятий по теме революций.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Легитимность и пропаганда определяют, кто удержит власть; радикализация и террор показывают цену, которую общество платит за кризис.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48489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9120" y="1022065"/>
            <a:ext cx="220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как инструмент перемен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гражданин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в революцию должна не только учить читать и писать, но и формировать политическую лояльность. Учебные программы начинают связывать грамотность с новым гражданским поведением и представлением о служении обществу.
</a:t>
            </a:r>
            <a:endParaRPr lang="en-US" sz="895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под контролем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преподавание теряют прежнюю автономию, когда от них требуют идейной определенности. Учителя и ученые оказываются между профессиональной свободой и ожиданием работать на новый порядок.
</a:t>
            </a:r>
            <a:endParaRPr lang="en-US" sz="945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Печать для всех
</a:t>
            </a:r>
            <a:pPr algn="l" indent="0" marL="0">
              <a:lnSpc>
                <a:spcPct val="115000"/>
              </a:lnSpc>
              <a:buNone/>
            </a:pPr>
            <a:r>
              <a:rPr lang="en-US" sz="4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печать расширяет круг тех, кто получает политическую информацию. Газеты, брошюры и публичные чтения делают революционные идеи доступными широкой аудитории, но одновременно усиливают отбор допустимых мнений.
</a:t>
            </a:r>
            <a:endParaRPr lang="en-US" sz="944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агитации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Новому режиму нужен новый язык, поэтому возрастает значение агитации и просвещения. Через тексты, собрания и наглядные материалы власть объясняет, кого считать гражданином и каким должен быть «правильный» взгляд на будущее.
</a:t>
            </a:r>
            <a:endParaRPr lang="en-US" sz="92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910121" y="1664545"/>
            <a:ext cx="17919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Очереди и 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Очереди становятся частью ежедневной рутины. Люди тратят часы на поиск хлеба, керосина и топлива, а любая задержка в снабжении быстро превращается в раздражение и слухи.
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3053048" y="2417968"/>
            <a:ext cx="1786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жилья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Жилье и отопление превращаются в проблему выживания. В условиях войны и разрухи семьи делят комнаты, переезжают к родственникам или теряют дом из-за эвакуации и мобилизации.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6579108" y="2415723"/>
            <a:ext cx="17724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Разделенные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оказываются разорванными фронтом, эвакуациями и миграцией. Родные редко видятся, а привычная связь между поколениями ослабевает, потому что каждый вынужден решать проблему безопасности отдельно.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6581124" y="991693"/>
            <a:ext cx="1789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под контролем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городом усиливается через комендантские меры, пропуска и карточки. Повседневность становится более формализованной, а свободное перемещение и спонтанные собрания — все более рискованными.
</a:t>
            </a:r>
            <a:endParaRPr lang="en-US" sz="888" dirty="0"/>
          </a:p>
        </p:txBody>
      </p:sp>
      <p:sp>
        <p:nvSpPr>
          <p:cNvPr id="16" name="Text 5"/>
          <p:cNvSpPr txBox="1"/>
          <p:nvPr/>
        </p:nvSpPr>
        <p:spPr>
          <a:xfrm>
            <a:off x="4466296" y="991693"/>
            <a:ext cx="1789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Слухи и 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питается неопределенностью. Когда новости противоречат друг другу, слухи о насилии, обысках и наступлениях распространяются быстрее официальных сообщений и влияют на поведение не хуже приказов.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Повседневность в условиях кризиса
</a:t>
            </a:r>
            <a:endParaRPr lang="en-US" sz="22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как активные участницы революции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8975" y="1651475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протест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выходят на улицы не как наблюдатели, а как участницы политических действий. Их протесты связаны с ценами, хлебом, очередями и защитой семейных интересов, поэтому они быстро приобретают общественный резонанс.
</a:t>
            </a:r>
            <a:endParaRPr lang="en-US" sz="982" dirty="0"/>
          </a:p>
        </p:txBody>
      </p:sp>
      <p:sp>
        <p:nvSpPr>
          <p:cNvPr id="12" name="Text 3"/>
          <p:cNvSpPr txBox="1"/>
          <p:nvPr/>
        </p:nvSpPr>
        <p:spPr>
          <a:xfrm>
            <a:off x="3364990" y="1653400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 тыл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на фабриках и в тылу усиливает экономическую и социальную роль женщин. Во время войны и революции именно они часто поддерживают производство, снабжение и домашнее хозяйство одновременно.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891015" y="1653400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семейная 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обязанности меняются под давлением дефицита и мобилизации. Женщины чаще принимают решения о выживании дома, берут на себя заботу о детях и старших, а также участвуют в поиске ресурсов.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остается после революции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прав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революционных изменений закрепляется надолго: исчезают сословные привилегии, расширяется политическое участие и усиливается представление о гражданском равенстве.
</a:t>
            </a:r>
            <a:endParaRPr lang="en-US" sz="847" dirty="0"/>
          </a:p>
        </p:txBody>
      </p:sp>
      <p:sp>
        <p:nvSpPr>
          <p:cNvPr id="12" name="Text 3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контроля
</a:t>
            </a:r>
            <a:pPr algn="l" indent="0" marL="0">
              <a:lnSpc>
                <a:spcPct val="115000"/>
              </a:lnSpc>
              <a:buNone/>
            </a:pPr>
            <a:r>
              <a:rPr lang="en-US" sz="2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новые институты часто оказываются нестабильными. После первоначального слома власть стремится к централизации, чтобы восстановить управляемость и контроль над страной.
</a:t>
            </a:r>
            <a:endParaRPr lang="en-US" sz="797" dirty="0"/>
          </a:p>
        </p:txBody>
      </p:sp>
      <p:sp>
        <p:nvSpPr>
          <p:cNvPr id="13" name="Text 4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Революционный опыт редко исчезает бесследно. Даже когда насилие заканчивается, общество еще долго помнит раскол, потери и страх, а это влияет на доверие к власти.
</a:t>
            </a:r>
            <a:endParaRPr lang="en-US" sz="907" dirty="0"/>
          </a:p>
        </p:txBody>
      </p:sp>
      <p:sp>
        <p:nvSpPr>
          <p:cNvPr id="14" name="Text 5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2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итог почти всегда смешанный: выигрывают одни группы, проигрывают другие, а сама страна выходит из кризиса уже с иными правилами политики и повседневной жизни.
</a:t>
            </a:r>
            <a:endParaRPr lang="en-US" sz="84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для понимания истории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39413" y="1674750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процесс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меняет общество не мгновенно, а через цепочку решений, конфликтов и повседневных приспособлений. Поэтому важнее не только день свержения власти, но и то, как люди живут после него.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39450" y="2798917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механизм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 Россия показывают общий механизм: кризис власти втягивает массы в политику, ускоряет борьбу программ и делает язык лозунгов частью обычной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39400" y="3935983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 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 потрясение, тем сильнее меняются нормы, привычки и представления о справедливости. Именно поэтому революции оставляют след не только в законах, но и в памяти поколений.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как проверка общества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ускоряют движение людей и власти, разрушают старые институты раньше, чем успевают оформиться новые, и оставляют после себя смешение прав, конфликтов и памяти о насилии.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2026-07-26T01:24:48Z</dcterms:created>
  <dcterms:modified xsi:type="dcterms:W3CDTF">2026-07-26T01:24:48Z</dcterms:modified>
</cp:coreProperties>
</file>