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копирует ДНК?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копируется по шаблону, сохраняя наследственную информацию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нужен шаблон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точно передать наследственную информацию, клетка копирует ДНК по матрице, где каждая цепь задаёт порядок пар оснований.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носитель последовательности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представляет собой длинный полимер, собранный из нуклеотидов. Эти звенья соединены в цепь, которая может нести точную последовательность наследственной информации.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 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молекулы определяется не числом нуклеотидов, а их порядком. Именно последовательность оснований различает участки генома и задаёт биологическую информацию.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воспроизведение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клетки этот порядок нельзя потерять или смешать. Копирование должно воспроизводить ту же последовательность, иначе изменится содержание наследственного материала.
</a:t>
            </a:r>
            <a:endParaRPr lang="en-US" sz="1267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ДНК копируется не случайно, а по уже существующей цепи. Материнская цепь служит ориентиром для построения новой, комплементарной последовательности.
</a:t>
            </a:r>
            <a:endParaRPr lang="en-US" sz="13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941819"/>
            <a:ext cx="4392940" cy="1053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как правило копирования
</a:t>
            </a:r>
            <a:endParaRPr lang="en-US" sz="2818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 обеспечивают узнавание оснований и делают копирование предсказуемым и 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комплементарности связывает только определённые основания, поэтому новая цепь собирается строго по шаблону.
</a:t>
            </a:r>
            <a:endParaRPr lang="en-US" sz="974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молекулярной биологии: комплементарные пары оснований ДНК.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3987384" cy="33922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матричный синтез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матрица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Матричный синтез означает, что уже существующая молекула задаёт последовательность новой цепи. Матрица не создаёт химические связи напрямую, но определяет, какие нуклеотиды должны присоединяться.
</a:t>
            </a:r>
            <a:endParaRPr lang="en-US" sz="1248" dirty="0"/>
          </a:p>
        </p:txBody>
      </p:sp>
      <p:sp>
        <p:nvSpPr>
          <p:cNvPr id="8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выбирается нуклеотид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процесса — комплементарность оснований. Если на матрице стоит один нуклеотид, к нему присоединяется строго определённый партнёр, а не любой подходящий по случайности.
</a:t>
            </a:r>
            <a:endParaRPr lang="en-US" sz="1319" dirty="0"/>
          </a:p>
        </p:txBody>
      </p:sp>
      <p:sp>
        <p:nvSpPr>
          <p:cNvPr id="9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матрицы невозможно заранее восстановить правильный порядок звеньев. Именно поэтому матричный синтез лежит в основе наследования и точного удвоения генетической информации.
</a:t>
            </a:r>
            <a:endParaRPr lang="en-US" sz="1389" dirty="0"/>
          </a:p>
        </p:txBody>
      </p:sp>
      <p:sp>
        <p:nvSpPr>
          <p:cNvPr id="10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синтезе новой цепи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ДНК содержит последовательность, которую нужно считать. Она служит ориентиром, по которому строится новая цепь, и определяет порядок будущих нуклеотидов.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Фермент-строитель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 — фермент, который присоединяет нуклеотиды к растущей цепи. Она не начинает синтез сама, а продолжает его после старта.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Праймер создаёт короткий участок с подходящим концом для начала работы. Без него полимераза не может присоединить первый нуклеотид и запустить рост цепи.
</a:t>
            </a:r>
            <a:endParaRPr lang="en-US" sz="1366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сборки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нуклеотиды — это строительный материал для новой молекулы. Они подбираются по правилу комплементарности и последовательно встраиваются в растущую цепь.
</a:t>
            </a:r>
            <a:endParaRPr lang="en-US" sz="12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рост идёт только 5’→3’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ограничение фермента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может присоединять следующий нуклеотид только к свободному 3’-концу. Поэтому новая цепь не растёт в обратном направлении и всегда удлиняется только вперёд.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цепи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полярность цепи задаёт направление копирования. Концы 5’ и 3’ не равны, и именно их строение определяет последовательность событий при синтезе.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правило 5’→3’ является универсальным для синтеза ДНК. Оно помогает понять, почему копирование одной и той же молекулы происходит несимметрично.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3987384" cy="33922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новая цепь становится непрерывной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Прочное 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нуклеотид не присоединяется сам по себе: его связывание с растущей цепью завершается образованием прочной фосфодиэфирной связи, которая объединяет звенья в одну молекулу.
</a:t>
            </a:r>
            <a:endParaRPr lang="en-US" sz="1351" dirty="0"/>
          </a:p>
        </p:txBody>
      </p:sp>
      <p:sp>
        <p:nvSpPr>
          <p:cNvPr id="8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присоединение происходит последовательно, одно за другим. Благодаря этому цепь удлиняется без хаотичной «сборки» из готовых фрагментов, а её структура остаётся упорядоченной.
</a:t>
            </a:r>
            <a:endParaRPr lang="en-US" sz="1282" dirty="0"/>
          </a:p>
        </p:txBody>
      </p:sp>
      <p:sp>
        <p:nvSpPr>
          <p:cNvPr id="9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фермент завершает реакцию, новая цепь становится непрерывной полимерной молекулой. Именно так происходит точное наращивание ДНК во время копирования.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30307"/>
            <a:ext cx="3264562" cy="15111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3078357"/>
            <a:ext cx="3264562" cy="15111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в действии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16567" y="1654684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спирали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раскрывается, и две цепи расходятся, как две страницы одной книги. Каждая из них сохраняет свой текст последовательности и становится самостоятельной матрицей для построения новой комплементарной цепи.
</a:t>
            </a:r>
            <a:endParaRPr lang="en-US" sz="1334" dirty="0"/>
          </a:p>
        </p:txBody>
      </p:sp>
      <p:sp>
        <p:nvSpPr>
          <p:cNvPr id="10" name="Text 3"/>
          <p:cNvSpPr txBox="1"/>
          <p:nvPr/>
        </p:nvSpPr>
        <p:spPr>
          <a:xfrm>
            <a:off x="3916567" y="3302733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копий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Полимераза считывает открытые участки и добавляет нуклеотиды по правилу комплементарности. В результате на каждой материнской цепи выстраивается новая, а после завершения процесса образуются две идентичные молекулы ДНК.
</a:t>
            </a:r>
            <a:endParaRPr lang="en-US" sz="12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Полуконсервативная модель копирования
</a:t>
            </a:r>
            <a:endParaRPr lang="en-US" sz="2909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Полуконсервативность означает сохранение одной исходной цепи в каждой дочерней молекуле.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дочерняя молекула сохраняет одну старую и одну новую цепь, поэтому копирование идёт по полуконсервативному принципу.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классической модели репликации ДНК и учебных данных по полуконсервативному копированию.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копированием двойная спираль раскрывается, чтобы каждая исходная цепь могла служить шаблоном для новой.
</a:t>
            </a:r>
            <a:endParaRPr lang="en-US" sz="113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двойной спирали появляются матрицы
</a:t>
            </a:r>
            <a:endParaRPr lang="en-US" sz="2745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копировании ДНК всегда образуются две дочерние цепи, потому что каждая исходная цепь служит отдельной матрицей для синтеза новой.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полуконсервативной репликации из курса молекулярной биологии.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матрицы работают одновременно и дают по одной новой цепи.
</a:t>
            </a:r>
            <a:endParaRPr lang="en-US" sz="2713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запаздывающей цепи синтез идёт короткими участками, потому что фермент не может двигаться навстречу раскрытию вилки.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синтеза фрагментов Оказаки, молекулярная биология.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праймер нужен перед началом каждого отдельного фрагмента.
</a:t>
            </a:r>
            <a:endParaRPr lang="en-US" sz="2435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не начинает синтез с нуля: ей нужен уже готовый свободный 3’-конец, который обеспечивает праймер.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описание действия ДНК-полимеразы в учебниках биохимии.
</a:t>
            </a:r>
            <a:endParaRPr lang="en-US" sz="1064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3’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становится точкой старта для удлинения новой цепи.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резко повышает надёжность копирования: после проверки и коррекции ферментом уровень неточностей становится крайне низким.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точности репликации ДНК, учебная биология.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10⁷–10⁸
</a:t>
            </a:r>
            <a:pPr algn="ctr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нуклеотидов приходится примерно на одну ошибку после корректировки.
</a:t>
            </a:r>
            <a:endParaRPr lang="en-US" sz="2481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60" y="3374312"/>
            <a:ext cx="8298803" cy="12804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наглядных примера считывания матрицы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88762" y="2297784"/>
            <a:ext cx="3498254" cy="882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матрице стоит А-Г-Т-Ц, то новая цепь строится как Т-Ц-А-Г. Это не подбор «по смыслу», а строгое следование правилам комплементарности.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45968" y="2297784"/>
            <a:ext cx="3498254" cy="882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5’→3’ показывает, что цепь удлиняется только в одном направлении. Поэтому правильный нуклеотид выбирается не только по паре оснований, но и по месту присоединения.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говорят, что информация идёт по матрице
</a:t>
            </a:r>
            <a:endParaRPr lang="en-US" sz="2909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результаты по репликации показывают, что доля гибридных молекул меняется предсказуемо, а не случайно. Это подтверждает считывание информации по матрице.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цикла все молекулы гибридные, после второго их доля уменьшается. Это соответствует полуконсервативной модели копирования.
</a:t>
            </a:r>
            <a:endParaRPr lang="en-US" sz="1085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опыт Мезельсона — Стабля, 1958.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141544"/>
            <a:ext cx="4714800" cy="18651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как их исправить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сопоставлены распространённые заблуждения и корректные представления о матричном синтезе ДНК.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решающую роль играет матрица, а не случайность. Праймер запускает синтез, а направление роста определяется свойствами фермента.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репликации ДНК.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Мини-конспект по 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матрицы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не создаёт новую молекулу сама, но задаёт порядок нуклеотидов. Поэтому точность копирования начинается с правильного чтения исходной цепи.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связывает аденин с тимином, а гуанин с цитозином. Эти пары позволяют клетке собирать новую цепь без случайного выбора.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Праймер даёт старт, а ДНК-полимераза удлиняет цепь только в направлении 5’→3’. Из-за этого репликация на обеих матрицах идёт по-разному.
</a:t>
            </a:r>
            <a:endParaRPr lang="en-US" sz="963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остаётся главным примером матричного синтеза: одна исходная молекула даёт две дочерние, каждая с собственной копией наследственной информации.
</a:t>
            </a:r>
            <a:endParaRPr lang="en-US" sz="8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Матричный синтез ДНК: от шаблона к точной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Матричный синтез ДНК показывает, как клетка сохраняет наследственную информацию: матрица задаёт порядок, полимераза удлиняет цепь, а proofreading помогает избежать ошибок при каждом копировании.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2026-07-26T10:01:49Z</dcterms:created>
  <dcterms:modified xsi:type="dcterms:W3CDTF">2026-07-26T10:01:49Z</dcterms:modified>
</cp:coreProperties>
</file>