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полезные ископаемые: как устроена поверхность Земли и что скрыто в её недрах
</a:t>
            </a:r>
            <a:endParaRPr lang="en-US" sz="1766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и недра Земли тесно связаны между собой.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и недра важны для географии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на климат, реки, почвы и расселение людей, а полезные ископаемые обеспечивают энергией, металлами и строительными материалами развитие городов, транспорта и промышленности.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 суши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высокие участки суши с крутыми склонами, резкими перепадами высот и часто выраженной высотной поясностью, где природные условия меняются по мере подъёма.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отличаются небольшими перепадами высот и сравнительно ровной поверхностью, поэтому на них удобно прокладывать дороги, строить поселения и развивать земледелие.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расположены высоко над уровнем моря, но их поверхность остаётся относительно ровной; такие территории сочетают высоту и удобные участки для освоения.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лежат ниже остальных равнинных форм и обычно имеют высоты до 200 метров; они часто связаны с широкими речными долинами и плодородными землями.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условные примерные высоты форм рельефа и известных вершин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основных форм рельефа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насколько резко горы отличаются по высоте от равнинных форм.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и сложнее рельеф, тем труднее хозяйственное освоение, но тем заметнее его природное разнообразие.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Горы: молодые и старые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обычно высокие, с острыми вершинами и крутыми склонами. Такие горы образуются сравнительно недавно и меньше разрушены выветриванием; примером служит Кавказ.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горные системы ниже и мягче по очертаниям, потому что долго подвергались разрушению. Их вершины часто округлены, а склоны положе; пример — Урал.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образуются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возникают там, где литосферные плиты движутся, а земная кора смещается, сминается в складки или разрушается по разломам, поднимая отдельные участки вверх.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 горах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встречаются ущелья, перевалы, осыпи и высотные пояса. Из-за перепадов высот в горах меняются климат, растительность и условия жизни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75" y="1501753"/>
            <a:ext cx="792600" cy="704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36980"/>
            <a:ext cx="792600" cy="63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221030"/>
            <a:ext cx="792600" cy="6340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их значение для человека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ровной поверхности проще строить дороги, железные линии и крупные развязки. Поэтому равнины часто становятся главными транспортными коридорами страны.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равнинные пространства подходят для полей и пастбищ. На таких территориях проще использовать технику, а хозяйство зависит меньше от крутых склонов.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удобны для размещения городов и промышленных центров: строительство здесь требует меньше затрат, чем в горах, а связи между районами организовать легче.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равнинах обычно сосредоточено больше населения. Здесь легче осваивать территорию, развивать инфраструктуру и поддерживать связь между поселениями.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формы рельефа преобладают в России и чем они важны для хозяйства.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рельефа России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наиболее удобны для жизни и хозяйства, а горы и плоскогорья чаще связаны с ресурсами и особым природным использованием.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связан с полезными ископаемыми
</a:t>
            </a:r>
            <a:endParaRPr lang="en-US" sz="227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связи строения земной коры, форм рельефа и размещения месторождений.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полезными ископаемыми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400" y="2082203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 — это вещества и горные породы, которые человек добывает из недр и использует в хозяйстве, получая из них энергию, материалы и сырьё.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55108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Горючие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нефть, природный газ и уголь. Они дают тепло и энергию, а также служат важным сырьём для промышленности и транспорта.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29816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Рудные полезные ископаемые содержат металлы. Из железных, медных и алюминиевых руд получают металл для машин, проводов, техники и строительных конструкций.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804559" y="2082200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Нерудные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Соль, глина, песок, известняк, гранит и фосфориты не дают металл, но широко используются в строительстве, химической промышленности и производстве материалов.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географии; схема распределения по назначению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полезных ископаемых по назначению
</a:t>
            </a:r>
            <a:endParaRPr lang="en-US" sz="228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запасы, а различия по назначению и сфере использования.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Нерудные полезные ископаемые особенно востребованы, потому что они нужны в строительстве, производстве материалов и химической промышленности.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50275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бассейны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природный газ чаще всего формируются и накапливаются в осадочных бассейнах, где породы долгое время накапливались в прогибах земной коры и сохраняли органическое вещество.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21488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районы добычи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крупные районы добычи связаны прежде всего с Западной Сибирью, Поволжьем и Прикаспийской низменностью. Здесь природные условия и строение недр особенно благоприятны для поиска залежей.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92800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 нужны как топливо, сырьё для химической промышленности, для отопления и транспорта. Поэтому их добыча и переработка напрямую влияют на экономику и жизнь людей.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газ: где они встречаются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угольных бассейна особенно важны для добычи топлива в России.
</a:t>
            </a:r>
            <a:endParaRPr lang="en-US" sz="20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основных бассейнов чаще всего называют в школьном курсе: Кузнецкий, Печорский и Канско-Ачинский. Это показывает, как сосредоточены запасы угля.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сырья используются в хозяйстве и какие изделия из них получают.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 их применение
</a:t>
            </a:r>
            <a:endParaRPr lang="en-US" sz="262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ресурсы дают энергию, другие — металлы и строительные материалы, поэтому полезные ископаемые нужны почти во всех отраслях хозяйства.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добывают полезные ископаемые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общий путь от поиска месторождения до получения готового сырья.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и подземная добыча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Карьерный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Открытым способом добывают песок, щебень, известняк и иногда уголь. Такой вариант удобен, когда породы залегают неглубоко и их можно разрабатывать с поверхности.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Шахтная 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Подземный способ применяют для угля, руд и соли. Он нужен там, где полезное ископаемое залегает глубоко и невозможно или невыгодно снимать верхние слои породы.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Скважины для нефти и газа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природный газ добывают через скважины. Этот способ позволяет добраться до пластов, скрытых в толще пород, не разрушая всю поверхность вокруг.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выбирают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зависит от глубины залегания, твёрдости пород и особенностей месторождения. Важно также учитывать безопасность работников, затраты и возможное воздействие на природу.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учебная схема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влияет на жизнь людей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определяет, где проще строить дороги, прокладывать линии связи и развивать хозяйство. Поэтому люди издавна выбирали более удобные территории для поселений.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обычно наиболее благоприятны для расселения и земледелия, а горы и плоскогорья сильнее влияют на транспорт, добычу ресурсов и туризм.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добычи и охрана природы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часто оставляет карьеры, отвалы и участки нарушенной земли. После работ ландшафт меняется, а природные сообщества долго восстанавливаются.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добыче и переработке сырья могут загрязняться вода, воздух и почвы. Это влияет на растения, животных и здоровье людей, живущих рядом с месторождениями.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вред, проводят рекультивацию: засыпают выработки, выравнивают поверхность и высаживают растения. Такие меры помогают вернуть территориям хозяйственное и природное значение.
</a:t>
            </a:r>
            <a:endParaRPr lang="en-US" sz="1117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недра помогает повторная переработка металлов, более бережное использование сырья и очистка сточных вод. Это уменьшает потери и снижает нагрузку на природу.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особенности поверхности страны связаны с размещением природных богатств и освоением территории.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 и богатство её недр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удобны для жизни и транспорта, а горные районы и плоскогорья чаще богаты рудными и каменными ресурсами.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2" y="1534738"/>
            <a:ext cx="713584" cy="6342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39" y="2643847"/>
            <a:ext cx="475723" cy="634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646" y="3785183"/>
            <a:ext cx="634297" cy="6342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карту рельефа и карту месторождений
</a:t>
            </a:r>
            <a:endParaRPr lang="en-US" sz="2395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Гипсометрическая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оттенки на такой карте показывают высоту местности. По ним легко отличить низменности, равнины, возвышенности и горные районы.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месторождений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отмечают, где находятся полезные ископаемые. По ним можно увидеть районы добычи нефти, газа, угля, руд и строительного сырья.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карт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сопоставить обе карты, становится понятно, как рельеф связан с природными богатствами. Для географа важно использовать несколько карт одновременно.
</a:t>
            </a:r>
            <a:endParaRPr lang="en-US" sz="14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полезные ископаемые: одна система природы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недра тесно связаны: форма поверхности помогает понять строение земной коры, а полезные ископаемые показывают её богатство. Карты делают эту связь особенно наглядной.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2026-06-02T14:56:32Z</dcterms:created>
  <dcterms:modified xsi:type="dcterms:W3CDTF">2026-06-02T14:56:32Z</dcterms:modified>
</cp:coreProperties>
</file>