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до середины XIX века: рабовладение, демократия и экономический рост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страны шёл вместе с глубокими внутренними противоречиями.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независимости к стране перемен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провозглашения независимости и принятия Конституции США быстро расширялись на запад. Новые штаты, покупка Луизианы и разная экономика регионов создали основу для будущих споров о власти, правах и рабстве.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огромная зависимая рабочая сила сделала хлопок главным богатством Юга и усилила спрос на рабский труд.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перепись 1860 года; исторические оценки численности порабощённых людей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млн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порабощённых людей насчитывалось в США к 1860 году.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порабощённых людей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плантации начиналась до рассвета и продолжалась до темноты. Люди выполняли изнурительные обязанности в поле и дома, почти не имея времени на отдых или личную жизнь.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Жестокие наказания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Порабощённых людей наказывали за малейшее неповиновение. Угроза побоев и других наказаний должна была заставить их работать быстрее и подчиняться распоряжениям владельцев.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Разрушенные семьи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людей часто разъединяла родителей, детей и супругов. Для многих семей постоянный страх быть разлучёнными был не менее тяжёлым, чем сам труд на плантации.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Порабощённые люди сопротивлялись по-разному: пытались бежать, замедляли работу, помогали друг другу тайно и сохраняли чувство достоинства даже в очень тяжёлых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хлопкового производства и спроса на рабский труд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изобретения хлопкоочистительной машины хлопок стал гораздо выгоднее, а плантации всё сильнее зависели от принудительного труда.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успешнее был хлопковый рынок, тем глубже Юг связывал своё богатство с рабством.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производстве хлопка и численности порабощённых людей в США, XIX век
</a:t>
            </a:r>
            <a:endParaRPr lang="en-US" sz="11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для части населения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ограничения
</a:t>
            </a:r>
            <a:pPr algn="l" indent="0" marL="0">
              <a:lnSpc>
                <a:spcPct val="80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века голосовать могли в основном богатые собственники. Политическое участие оставалось узким, и большинство обычных белых мужчин не влияло на выборы.
</a:t>
            </a:r>
            <a:endParaRPr lang="en-US" sz="989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имущественного ценза
</a:t>
            </a:r>
            <a:pPr algn="l" indent="0" marL="0">
              <a:lnSpc>
                <a:spcPct val="80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штаты постепенно отменяли требования к собственности для белых мужчин. Это открыло путь к голосованию фермерам, ремесленникам и городским рабочим.
</a:t>
            </a:r>
            <a:endParaRPr lang="en-US" sz="976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выборы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 стали активнее обращаться к избирателям через митинги, газеты и агитацию. Выборы превратились в более массовое и заметное событие общественной жизни.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демократия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расширение прав, женщины, афроамериканцы и коренные народы почти везде оставались исключёнными. Поэтому демократия росла, но распространялась не на всех.
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расширялась демократия в США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узкого избирательного права к массовой политике в первой половине XIX века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Джексоновская эпоха и «правление народа»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стиль власти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Эндрю Джексон стал президентом в 1829 году и сделал политику более массовой. Его сторонники говорили, что власть должна опираться на волю обычных белых избирателей.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партии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Джексоне партии стали важнее: они активнее спорили, собирали сторонников и старались влиять на большее число людей. Политика стала заметнее в повседневной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«простого народа»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Джексон представлял себя защитником простых белых американцев, особенно фермеров и жителей небольших городов. Этот образ помог ему завоевать широкую поддержку.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границах демократии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его политика усилила конфликты вокруг коренных народов и показала, что слова о народной власти не означали равных прав для всех жителей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Юг: разные экономические модели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США развивались по-разному, и это всё сильнее влияло на политику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хозяйства усиливали разрыв между регионами и делали спор о рабстве особенно острым.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особенности регионального развития США в первой половине XIX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на Севере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Новой Англии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Новой Англии особенно быстро росли текстильные фабрики. Там выпуск тканей становился всё более механизированным, а производство зависело от машин и чёткой организации труда.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Наёмные работники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северных предприятиях работали наёмные рабочие, а не порабощённые люди. Это меняло повседневную жизнь: люди получали зарплату, но труд оставался долгим и тяжёлым.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Лоуэлл и женщины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в Лоуэлле стали известны тем, что там трудились в основном молодые женщины. Это был важный пример новой промышленной занятости в США.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 ускоряют рост экономики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пути сообщения связывали отдалённые фермы, города и морские порты в один рынок, где товары можно было продавать быстрее и дешевле.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становились каналы и железные дороги, тем сильнее росла внутренняя торговля и экономическая связность страны.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открытие Эри-канала в 1825 году и железнодорожный рост 1830–1850-х годов; значения на диаграмме — условные индексы для визуализации динамики.
</a:t>
            </a:r>
            <a:endParaRPr lang="en-US" sz="8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Запада и идея «явного предначертания»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семей двинулись на запад в поисках земли, работы и нового начала. Поселенцы основывали фермы, небольшие города и торговые маршруты.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расширения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1840-е годы распространилась мысль, что США будто бы предназначены для движения к Тихому океану. Она придавала переселению политический смысл.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продвижения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территорий усиливало столкновения с коренными народами и вызывало спор: станут ли новые земли свободными или рабовладельческими.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 насильственное переселение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1830 года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 переселении индейцев дал правительству возможность принудительно перемещать коренные народы с Юго-Востока США на запад. Формально речь шла о переселении, но на деле — о потере родных земель.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Юго-Востока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удар попали чероки, мускоги, чикасо и семинолы. Их общины жили на этих землях поколениями, но теперь должны были оставить дома, поля и священные места.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 слёз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Индейскую территорию проходил в тяжёлых условиях: не хватало еды, людей мучили болезни, многие погибали в пути. Особенно трагичным стал путь чероки, названный «Тропой слёз».
</a:t>
            </a:r>
            <a:endParaRPr lang="en-US" sz="950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переселения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показало, что расширение США шло не только через новые возможности, но и через насилие. Для коренных народов это означало разрушение привычной жизни и утрату земель.
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32" y="16922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132" y="1692275"/>
            <a:ext cx="17865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332" y="1715735"/>
            <a:ext cx="239100" cy="1912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голоса аболиционизма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и 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Ллойд Гаррисон использовал газету The Liberator, чтобы открыто осуждать рабство и требовать немедленного освобождения порабощённых людей. Его тексты читали по всей стране.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выступлений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Фредерик Дугласс, сам прошедший через рабство, стал одним из самых убедительных ораторов своего времени. Он рассказывал о рабстве как о системе насилия и лишения человеческого достоинства.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аргумент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Аболиционисты утверждали, что рабство противоречит свободе, правам человека и христианской морали. Их позиция превращала спор о труде в спор о совести и справедливости.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События, усилившие спор о рабстве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событие затрагивало вопрос о том, где рабство будет разрешено, а где нет. Именно территория стала главным полем борьбы.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не утихал, а накапливался: от компромиссов страна всё чаще переходила к открытому конфликту между Севером и Югом.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США: 1820, 1831, 1845, 1846–1848, 1850 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Компромиссы, которые временно удерживали страну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Миссурийский компромисс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1820 году власти попытались сохранить равновесие между свободными и рабовладельческими штатами. Компромисс ограничил распространение рабства на часть территории и на время снизил напряжение.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1850 года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компромисс снова отсрочил кризис, но не убрал главную причину споров. Вопрос о рабстве в новых территориях оставался слишком острым для долгого согласия.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передышка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решения работали как пауза, а не как лечение проблемы. Они помогали избежать немедленного разрыва, но не создавали общего ответа на вопрос о будущем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экономического роста США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США росла за счёт разных отраслей и регионов, но они развивались неравномерно и по-разному влияли на жизнь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опирался на хлопок, фабрики, транспорт и банки, но вместе с успехом усиливались неравенство и зависимость Юга от рабства.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экономики США первой половины XIX 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фабричных ворот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росли фабрики, строились каналы и железные дороги, появлялись рабочие места и оживлялись города. Экономический подъём был заметен, но он не отменял тяжёлого труда и неравного доступа к политическим правам.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плантации Юга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приносил большие доходы владельцам плантаций и связывал Юг с мировой торговлей. Одновременно это богатство держалось на принудительном труде миллионов людей, поэтому успех экономики и несправедливость существовали рядом.
</a:t>
            </a:r>
            <a:endParaRPr lang="en-US" sz="826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избирательном участке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мужчины всё чаще приходили на выборы и чувствовали, что их голос действительно влияет на политику. Но за пределами этого круга оставались женщины, афроамериканцы и коренные народы. Демократия расширялась, но не становилась общей для всех.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лица одной эпохи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противоречия усилились к середине XIX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по событиям первой половины XIX века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стали сильнее, но не стали едиными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XIX века страна быстро росла, однако рабство, неравные права и спор между регионами никуда не исчезли. Эти противоречия сделали Гражданскую войну почти неизбежной.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2026-06-01T04:27:14Z</dcterms:created>
  <dcterms:modified xsi:type="dcterms:W3CDTF">2026-06-01T04:27:14Z</dcterms:modified>
</cp:coreProperties>
</file>