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малощетинковые черви и пиявки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и пиявки — уникальные кольчатые, важные для природы и человека.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кольчатые черви и их роль в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животные с телом из сегментов и сложными системами. Среди них олигохеты и пиявки, живущие в почве и воде, поддерживают биологический баланс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малощетинковых червей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— класс Oligochaeta из типа Annelida, насчитывающий около 3 500 видов с разной экологией и структурой.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группу входят дождевые черви, трубочники и энхитреиды, широко распространённые в почве и пресных водах, включая различные климатические зоны.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биологическое разнообразие отражается в способности адаптироваться к разным условиям — от влажных почв до пресноводных озёр.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малощетинковых червей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слизью, которая защищает от высыхания и способствует дыханию; у дождевых червей в области размножения виден характерный плотный поясок.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у малощетинковых червей удлинённое и сегментированное, с небольшими щетинками на каждом сегменте, обеспечивающими контакт с окружающей средой.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замкнутая, включает продольные и кольцевые сосуды для эффективного кровообращения по всему телу.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начинается ртом, включает мышечную глотку, зоб, желудок и кишечник, заканчивается анальным отверстием.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нефридиев, которые удаляют продукты обмена, поддерживая внутреннюю среду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представлена брюшной цепочкой, обеспечивающей координацию движений и восприятие окружающего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строение: основные системы органов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роль щетинок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 передвижения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происходит за счёт чередующихся сокращений продольных и кольцевых мышц, что позволяет телу менять длину и форму. Это обеспечивает эффективное перемещение под землёй.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щетинок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закрепляются в почве, создавая опору при движении. Они также защищают тело червя и помогают создавать и углублять норы для добычи пищи.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пищеварение малощетинковых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питаются погибшими растительными остатками, перегноем и микроскопическими организмами, способствуя разложению органики и улучшению почвы.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происходит с помощью ферментов, расщепляющих органические вещества, что увеличивает биодоступность питательных веществ в экосистеме.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переработки пищи в организме составляет от суток до двух, что поддерживает постоянное обновление нутриентов в почве.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выделительная система и водный баланс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малощетинковых происходит через влажную кожу, что требует постоянного содержания влаги для эффективного дыхания кислородом.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парных метанефридиев, которые удаляют шлаки и поддерживают гомеостаз.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активно регулирует водный баланс, предотвращая обезвоживание в сухих условиях и поддерживая внутренние процессы.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Солевой обмен необходим для сохранения концентраций ионов, что важно для жизнедеятельности в почве и пресных водах.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и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малощетинковых обладают одновременно мужскими и женскими половыми органами. Оплодотворение перекрёстное, что повышает генетическое разнообразие и адаптивность вида.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циклы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укрываются в коконе, вырабатываемом пояском. Из них появляется молодой червь полностью сформированного вида, без личиночной стадии; размножение происходит преимущественно весной и осенью.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малощетинковых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видов: малощетинковые, многощетинковые, пиявки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лидируют по числу видов, в то время как малощетинковые широко распространены в почвенной среде.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многощетинковых связано с их разнообразием среды обитания, но малощетинковые важны для почвенных процессов, пиявки — менее многочисленны и специализированы.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зоологической литературы, 2023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малощетинковых червей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рыхлят и аэрируют почву, что способствует проникновению воздуха и воды. Это создает благоприятные условия для роста растений и развития микроорганизмов.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черви ускоряют разложение растительных остатков, превращая их в гумус. Такой процесс повышает плодородие и структуру почвы.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служат пищей для птиц, земноводных и млекопитающих, играя важную роль в питании многих животных и поддержании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Пиявки: основные сведения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тело уплощено, отсутствуют щетинки, присутствуют две присоски — передняя и задняя. Пиявки часто паразитируют, питаясь кровью других животных.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относятся к классу Hirudinea типа Annelida. Существует около 500 видов, преимущественно обитающих в пресных водоемах, а некоторые — в морской воде или на суше.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пиявок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пиявок плоское с спинно-брюшной стороны и делится на 33 сегмента, что отличает их от других кольчатых червей.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переднем конце расположена малая присоска вокруг рта, а сзади — широкая присоска для прикрепления и передвижения.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 пиявок разнообразен: от зеленых и коричневых оттенков до черных с узорами. Их размеры варьируются от одного до пятнадцати сантиметров.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пиявок кровеносная система обычно незамкнутая, кровь циркулирует через лакуны. Такая система обеспечивает медленное движение крови, что связано с их образом жизни паразитов.
</a:t>
            </a:r>
            <a:endParaRPr lang="en-US" sz="829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кровеносной системы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позволяет хранить большое количество крови, превышающее массу тела пиявки в несколько раз. Мышечные стенки обеспечивают сильные сокращения для передвижения и питания.
</a:t>
            </a:r>
            <a:endParaRPr lang="en-US" sz="787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мышцы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функции пиявок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пиявок питаются кровью позвоночных, например, рыб и млекопитающих, используя специальные вещества, чтобы предотвратить свертывание крови во время кормления.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пиявки — хищники, охотятся на мелких беспозвоночных, включая моллюсков и других червей, поедая их целиком или частями.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Антикоагулянты, выделяемые пиявками, обеспечивают свободное течение крови, что позволяет им питаться длительное время без прерываний.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пиявок адаптироваться к разным источникам пищи помогает им выживать в разнообразных средах обитания и экологических условиях.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способы добычи пищи у пиявок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пиявок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являются гермафродитами, при спаривании происходит обмен половыми клетками между двумя особями для перекрестного оплодотворения.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формируется кокон, в котором развиваются яйца, что обеспечивает защиту зародышей от внешних воздействий.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пиявки выходят из кокона активно развитыми, без стадии личинки, что позволяет им быстро приспосабливаться к условиям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малощетинковые и пиявки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особенности, по которым различаются малощетинковые черви и пиявки, с указанием среды обитания, строения и биологии.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и пиявки значительно различаются по строению и образу жизни, что отражено в их экологических функциях.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за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малощетинковых и пиявок с человеком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используются в гирудотерапии для лечения заболеваний сердца и сосудов, а также в пастбищной гигиене. В то же время некоторые виды могут негативно влиять на рыбоводство.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применяются для получения биогумуса, улучшающего качество почвы и повышающего урожайность. Их деятельность способствует устойчивому сельскому хозяйству.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рекорды о малощетинковых и пиявках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дождевой червь способен переработать до 60 граммов почвы за месяц, тем самым обогащая грунт полезными веществами и улучшая структуру почвы.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выделяет гирудин — вещество, предотвращающее свертывание крови, что помогает ей питаться без остановок и лечить заболевания у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были обнаружены пиявки длиной свыше 30 см, а дождевые черви могут жить до десяти лет, что впечатляет среди беспозвоночных.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малощетинковых и пиявок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и пиявки имеют уникальное строение и жизненные стратегии, важные для экосистем. Их роль в почвообразовании, пищевых цепях и медицине делает их ценными для природы и 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2026-05-07T12:52:06Z</dcterms:created>
  <dcterms:modified xsi:type="dcterms:W3CDTF">2026-05-07T12:52:06Z</dcterms:modified>
</cp:coreProperties>
</file>