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лет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понятной, когда события выстраиваются по времени.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истории нужны даты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 счёта времени помогает сравнивать события разных стран, эпох и культур. Даты показывают, что произошло раньше, что позже, и как менялся мир.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особенно важен год: именно он ставит событие на нужное место в хронологии.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обычно включает дата: число, месяц и год.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учебной даты: 9 мая 1945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эры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 — это большой отрезок времени, который начинается от выбранной точки отсчёта. От неё и ведут счёт лет в календаре и в 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истории чаще всего говорят о двух частях времени: до нашей эры и нашей эре. Такое деление помогает упорядочить очень древние и более поздние 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нашей эры связано с христианским летоисчислением. Эта система широко используется в учебниках, поэтому важно уметь правильно читать даты в обеих частях шкалы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836142"/>
            <a:ext cx="4133400" cy="1793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нашей эры и наша эра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разницу между двумя частями исторического времени и понять, как читать дату.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нашей эры годы считаются в обратном порядке, а между двумя эрами года 0 не существует.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года ноль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следующий год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года до нашей эры в счёте идёт сразу 1 год нашей эры. Переход происходит без промежуточного года, поэтому нулевой год не используется.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календаря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построен традиционный календарный счёт времени, которым пользуются в истории. Он был создан задолго до современных школьных задач, где легко ошибиться.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несуществующий нулевой год, можно неправильно посчитать разницу между событиями или перепутать век. Поэтому каждый переход между эрами нужно проверять особенно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век по году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школьном правиле определения века по календарному году.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история переходит от древнего мира к событиям России и Нового времени.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даты на линии времени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наглядно связывает события разных эпох и помогает увидеть большие промежутки между ними.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88" y="15339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40481" y="1533950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год — раньше событие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до нашей эры действует обратный порядок: чем больше число года, тем раньше произошло событие. Поэтому 500 год до н. э. старше, чем 300 год до н. э.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сравни два года вслух: сначала тот, у которого число больше, потом меньший. Такое простое правило быстро помогает в хронологических заданиях.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 ленте времени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размещении древних событий на временной линии нужно помнить, что числа уменьшаются по мере приближения к нашей эре. Это помогает не перепутать последовательность.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годы до нашей эры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как модель истории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 — много веков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помогает увидеть историю как последовательность событий, а не как набор разрозненных дат. На ней удобно отмечать века, годы и большие эпохи. Благодаря одному масштабу становится заметно, какие события близки друг к другу, а какие разделены столетиями.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Стрелка, деления, подписи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хорошей ленте времени есть направление движения, деления по векам и подписи главных событий. Такая схема особенно полезна, когда нужно сравнить древность, Средневековье и современность. Она делает хронологию наглядной и понятной даже без длинного текста.
</a:t>
            </a:r>
            <a:endParaRPr lang="en-US" sz="113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видимой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линии времени появляются события из истории мира и России, прошлое начинает восприниматься как связанная картина. Видно, где находятся древние даты, где — события XVIII–XIX веков, а где — факты совсем недавнего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дат и веков помогает быстро видеть место события в истории.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позволяет быстро отнести событие к нужному периоду и сравнивать исторические факты без длинных вычислений.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общеизвестные исторические даты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дат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Век, десятилетие и тысячелетие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 и 1000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объединяет 100 лет, а тысячелетие — 1000 лет. Такие крупные отрезки помогают делить историю на большие части и видеть длительные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год относится к XXI веку и третьему тысячелетию. Это показывает, что один и тот же год можно рассматривать сразу в нескольких масштабах.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 — это промежуток из 10 лет. Его удобно использовать, когда нужно кратко описать изменения за сравнительно небольшой отрезок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хронологической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правильно сравнивать даты, века и эпохи.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не равны по длительности, но каждая помогает объединить события, характерные для своего времени.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периодизация всеобщей истории и истории России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эпохи школьной истории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эпохи упрощает изучение истории: большие периоды легче запоминать, чем отдельные даты.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его роль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дней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963150" y="1926900"/>
            <a:ext cx="33492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позволяет точно считать дни, месяцы и годы. Благодаря ему люди могут планировать занятия, праздники, поездки и важные дела без путаницы.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школа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24350" y="1926925"/>
            <a:ext cx="33492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науки и обучения нужен единый и понятный счёт времени. Он помогает сравнивать даты наблюдений, исторических событий и результатов исследований в одном порядке.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963200" y="3792325"/>
            <a:ext cx="78030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делает удобной обычную жизнь: по нему назначают встречи, составляют расписание и определяют сроки. Без него сложно согласовать действия большого числа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разные календари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дата — разные записи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день в разных календарных системах может выглядеть по-разному. Поэтому историки всегда уточняют, какой календарь используется в источнике, чтобы не перепутать событие и его время.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смены календаря к точности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календаря к другому менял запись дат, но не сам ход истории. Такие изменения особенно важны, когда сравнивают документы из разных стран и разных столетий.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традиции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системы связаны не только с астрономией, но и с культурой народа. У каждого календаря есть свои особенности, поэтому рядом они выглядят как разные способы считать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датами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даты по нескольким признакам помогает избежать ошибок в хронологии.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датой как таковой, а с невнимательностью к порядку, веку и календарной системе.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истории; правила хронологии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события по датам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 о 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до нашей эры порядок обратный: чем больше число года, тем событие древнее. Поэтому 500 год до н. э. раньше, чем 300 год до н. э.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числа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даты относятся к нашей эре, раньше произошло то событие, у которого год меньше. Например, 1812 год был раньше 1961 года.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эру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даты на относящиеся к до нашей эры и к нашей эре. Это важно, потому что правила сравнения в этих случаях различаются.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счёт лет важен в жизни и учёбе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связывают события между собой и показывают, что было раньше, а что позже. Без них прошлое трудно представить как единую последовательность.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разных науках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лет нужен не только в истории, но и в географии, археологии, музейном деле. Он помогает точно описывать возраст находок, городов и памятников.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семейной памятью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важны и в личной жизни: они помогают хранить историю семьи, помнить важные события и понимать, как менялись поколения.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лет делает историю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века и тысячелетия помогают упорядочить прошлое. Если правильно определять эру, век и последовательность событий, история превращается в ясную и логичную картину.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2026-06-02T03:14:52Z</dcterms:created>
  <dcterms:modified xsi:type="dcterms:W3CDTF">2026-06-02T03:14:52Z</dcterms:modified>
</cp:coreProperties>
</file>