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6250" y="418576"/>
            <a:ext cx="4155000" cy="21829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9125" y="3917100"/>
            <a:ext cx="3774900" cy="8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традиции здесь живут рядом с технологиями будущего.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90275" y="360000"/>
            <a:ext cx="35757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3525" y="1389075"/>
            <a:ext cx="3774900" cy="22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Азия: страны, культура, история и технологии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551" y="52650"/>
            <a:ext cx="4517397" cy="502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2384950"/>
            <a:ext cx="4029600" cy="239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контрастов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59425" y="359991"/>
            <a:ext cx="3774900" cy="14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соседствуют густонаселённые побережья, древние культуры и очень быстрые перемены. Именно поэтому Восточная Азия заметно влияет на образование, города, торговлю и повседневную жизнь миллионов людей.
</a:t>
            </a:r>
            <a:endParaRPr lang="en-US" sz="155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58" y="163275"/>
            <a:ext cx="4389935" cy="48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39675" y="360000"/>
            <a:ext cx="3743700" cy="13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 Восточной Азии
</a:t>
            </a:r>
            <a:endParaRPr lang="en-US" sz="2300" dirty="0"/>
          </a:p>
        </p:txBody>
      </p:sp>
      <p:sp>
        <p:nvSpPr>
          <p:cNvPr id="11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889500" y="4376831"/>
            <a:ext cx="39573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9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4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региона помогает понять, как рядом существуют общие связи и разные пути развития. Это хороший пример того, как география, история и культура соединяются в одном пространстве.
</a:t>
            </a:r>
            <a:endParaRPr lang="en-US" sz="849" dirty="0"/>
          </a:p>
        </p:txBody>
      </p:sp>
      <p:sp>
        <p:nvSpPr>
          <p:cNvPr id="13" name="Text 3"/>
          <p:cNvSpPr txBox="1"/>
          <p:nvPr/>
        </p:nvSpPr>
        <p:spPr>
          <a:xfrm>
            <a:off x="4889500" y="1887931"/>
            <a:ext cx="39573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Япония, Корея, Монголия и Тайвань чаще всего называют основой Восточной Азии. Но состав региона зависит от источника, поэтому в разных картах и учебниках границы могут немного отличаться.
</a:t>
            </a:r>
            <a:endParaRPr lang="en-US" sz="842" dirty="0"/>
          </a:p>
        </p:txBody>
      </p:sp>
      <p:sp>
        <p:nvSpPr>
          <p:cNvPr id="14" name="Text 4"/>
          <p:cNvSpPr txBox="1"/>
          <p:nvPr/>
        </p:nvSpPr>
        <p:spPr>
          <a:xfrm>
            <a:off x="4889500" y="2510156"/>
            <a:ext cx="39573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выходит к Тихому океану и связан с Жёлтым и Японским морями. На карте также хорошо видны горные пояса, которые влияют на климат, дороги и расселение людей.
</a:t>
            </a:r>
            <a:endParaRPr lang="en-US" sz="928" dirty="0"/>
          </a:p>
        </p:txBody>
      </p:sp>
      <p:sp>
        <p:nvSpPr>
          <p:cNvPr id="15" name="Text 5"/>
          <p:cNvSpPr txBox="1"/>
          <p:nvPr/>
        </p:nvSpPr>
        <p:spPr>
          <a:xfrm>
            <a:off x="4889500" y="3132381"/>
            <a:ext cx="39573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не выглядит одинаково: есть острова, полуострова, равнины, степи и высокие горы. Такое разнообразие природных условий сильно влияет на хозяйство и образ жизни.
</a:t>
            </a:r>
            <a:endParaRPr lang="en-US" sz="872" dirty="0"/>
          </a:p>
        </p:txBody>
      </p:sp>
      <p:sp>
        <p:nvSpPr>
          <p:cNvPr id="16" name="Text 6"/>
          <p:cNvSpPr txBox="1"/>
          <p:nvPr/>
        </p:nvSpPr>
        <p:spPr>
          <a:xfrm>
            <a:off x="4889500" y="3754606"/>
            <a:ext cx="39573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4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4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особенно высока на побережьях и в крупных городских зонах. Именно там сосредоточены порты, фабрики, университеты и важные транспортные узлы.
</a:t>
            </a:r>
            <a:endParaRPr lang="en-US" sz="9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60"/>
            <a:ext cx="4468800" cy="31348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вулканы и погода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253750" y="4435947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данные: Хуанхэ — около 5464 км, Янцзы — около 6300 км, Амур — около 4444 км (энциклопедические источники).
</a:t>
            </a:r>
            <a:endParaRPr lang="en-US" sz="833" dirty="0"/>
          </a:p>
        </p:txBody>
      </p:sp>
      <p:sp>
        <p:nvSpPr>
          <p:cNvPr id="7" name="Text 3"/>
          <p:cNvSpPr txBox="1"/>
          <p:nvPr/>
        </p:nvSpPr>
        <p:spPr>
          <a:xfrm>
            <a:off x="5280950" y="1740602"/>
            <a:ext cx="36039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стали основой расселения и земледелия, а горные дуги влияют на природные риски и маршруты населения.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длинная из показанных рек — Янцзы. Все три реки сыграли важную роль в расселении людей и развитии земледелия.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250" y="2142297"/>
            <a:ext cx="2566200" cy="13683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8900" y="1595597"/>
            <a:ext cx="2566200" cy="136830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7550" y="2127297"/>
            <a:ext cx="2566200" cy="136830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25" y="3551671"/>
            <a:ext cx="2480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иероглифы
</a:t>
            </a:r>
            <a:pPr algn="l" indent="0" marL="0">
              <a:lnSpc>
                <a:spcPct val="100000"/>
              </a:lnSpc>
              <a:buNone/>
            </a:pPr>
            <a:r>
              <a:rPr lang="en-US" sz="588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письменность долго объединяла огромные территории, поэтому иероглифы стали важной частью культуры и образования. В современном языке они соседствуют с повседневной устной речью и помогают сохранять историческую преемственность.
</a:t>
            </a:r>
            <a:endParaRPr lang="en-US" sz="980" dirty="0"/>
          </a:p>
        </p:txBody>
      </p:sp>
      <p:sp>
        <p:nvSpPr>
          <p:cNvPr id="10" name="Text 1"/>
          <p:cNvSpPr txBox="1"/>
          <p:nvPr/>
        </p:nvSpPr>
        <p:spPr>
          <a:xfrm>
            <a:off x="3331800" y="3007371"/>
            <a:ext cx="2480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используют сразу несколько систем письма, и каждая выполняет свою задачу. Кана удобна для записи звучания, а иероглифы помогают передавать смысл и делают тексты более точными.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084375" y="3551671"/>
            <a:ext cx="2480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Хангыль и простота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Корейский хангыль был создан как удобная и логичная система чтения и письма. Его буквы хорошо подходят для передачи звуков, поэтому его легко изучать и использовать в школе и повседневной жизни.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45250" y="360000"/>
            <a:ext cx="75831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письменности региона
</a:t>
            </a:r>
            <a:endParaRPr lang="en-US" sz="2300" dirty="0"/>
          </a:p>
        </p:txBody>
      </p:sp>
      <p:sp>
        <p:nvSpPr>
          <p:cNvPr id="13" name="Text 4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25"/>
            <a:ext cx="8204100" cy="3134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Восточной Азии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63525" y="1101475"/>
            <a:ext cx="8052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древних государств к городам, торговле и культурному обмену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5" y="1675700"/>
            <a:ext cx="346500" cy="39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2500" y="1675700"/>
            <a:ext cx="346500" cy="39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2500" y="3285425"/>
            <a:ext cx="346500" cy="39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9125" y="3285425"/>
            <a:ext cx="346500" cy="396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3525" y="581175"/>
            <a:ext cx="77532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 обмена
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714375" y="2159475"/>
            <a:ext cx="3630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караванов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караваны соединяли Восточную Азию с Центральной Азией и дальше с другими крупными центрами. Вместе с товарами они перевозили новости, знания и новые привычки.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857750" y="2159475"/>
            <a:ext cx="3630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были местами, где встречались купцы, переводчики и моряки. Через море шли шёлк, чай, фарфор и множество идей, которые быстро распространялись по региону.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57750" y="3769200"/>
            <a:ext cx="3630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и 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происходил и в обратную сторону: в регион приходили чужие способы письма, религиозные идеи и знания о мире. Так культуры становились богаче и разнообразнее.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14375" y="3769200"/>
            <a:ext cx="3630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 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была выгодна не только ради вещей. Она помогала распространять технологии, художественные приёмы и способы изготовления предметов, нужных в быту и ремесле.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50" y="1478855"/>
            <a:ext cx="8368800" cy="22147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564275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буддизма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пришёл в Восточную Азию из Индии через Китай, а затем распространился в Корею и Японию. Он повлиял на храмы, искусство и представления о спокойствии и сострадании.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70800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страны Восточной Азии отличаются, многие традиции напоминают об общих культурных корнях. Поэтому старые учения до сих пор помогают понимать местные обычаи.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701958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алтари и праздники показывают, как религиозные идеи вошли в повседневную жизнь. Во многих местах они стали частью архитектуры и городского пространства.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33117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Конфуцианство подчёркивало уважение к старшим, трудолюбие и важность учёбы. Эти идеи заметны в школьных традициях, семейном воспитании и правилах поведения во многих странах региона.
</a:t>
            </a:r>
            <a:endParaRPr lang="en-US" sz="982" dirty="0"/>
          </a:p>
        </p:txBody>
      </p:sp>
      <p:sp>
        <p:nvSpPr>
          <p:cNvPr id="14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идеи меняли культуру
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00" y="1476713"/>
            <a:ext cx="4161300" cy="32388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5260675" y="1668769"/>
            <a:ext cx="32691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Значение и звук
</a:t>
            </a:r>
            <a:pPr algn="l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иероглифы могут передавать смысл слова и его звучание, поэтому ими можно записывать сложные тексты. Такая система требует времени, но делает письменную культуру очень устойчивой.
</a:t>
            </a:r>
            <a:endParaRPr lang="en-US" sz="1145" dirty="0"/>
          </a:p>
        </p:txBody>
      </p:sp>
      <p:sp>
        <p:nvSpPr>
          <p:cNvPr id="11" name="Text 2"/>
          <p:cNvSpPr txBox="1"/>
          <p:nvPr/>
        </p:nvSpPr>
        <p:spPr>
          <a:xfrm>
            <a:off x="5260675" y="2740381"/>
            <a:ext cx="32691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Удобство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кана помогают передавать произношение и грамматические окончания. Благодаря этому тексты читаются легче, а японское письмо может сочетать точность и удобство.
</a:t>
            </a:r>
            <a:endParaRPr lang="en-US" sz="1145" dirty="0"/>
          </a:p>
        </p:txBody>
      </p:sp>
      <p:sp>
        <p:nvSpPr>
          <p:cNvPr id="12" name="Text 3"/>
          <p:cNvSpPr txBox="1"/>
          <p:nvPr/>
        </p:nvSpPr>
        <p:spPr>
          <a:xfrm>
            <a:off x="5260675" y="3811881"/>
            <a:ext cx="32691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Своя культурная норма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Хангыль в Корее создавался как понятная и логичная система для всех. Он облегчает обучение грамоте и показывает, что письмо может быть частью национальной идентичности.
</a:t>
            </a:r>
            <a:endParaRPr lang="en-US" sz="1159" dirty="0"/>
          </a:p>
        </p:txBody>
      </p:sp>
      <p:sp>
        <p:nvSpPr>
          <p:cNvPr id="13" name="Text 4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 часть культуры
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58" y="163275"/>
            <a:ext cx="4389935" cy="48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39675" y="360000"/>
            <a:ext cx="3743700" cy="13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быт раньше
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89500" y="4241904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старых районах и сегодня заметны лавки, мастерские и дворы, где работали семьи. Они напоминают о ремёслах, торговле и тесной связи дома с улицей.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89500" y="1887929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улицы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улицы были узкими, чтобы защищать от ветра и солнца. Дома строили близко друг к другу, а внутри оставляли двор для света и повседневной жизни семьи.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89500" y="2672588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дома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 камень были главными материалами для жилья, ворот и хозяйственных построек. Такая архитектура помогала приспосабливаться к климату и создавать уютные кварталы.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89500" y="3457246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сады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беседки и павильоны часто ставили у воды, среди деревьев или в садах. Эти места считались спокойными и подходили для отдыха, молитвы и встреч.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60"/>
            <a:ext cx="4468800" cy="31348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мегаполисы и инфраструктура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253750" y="4435947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примерам мегаполисов, указанным в плане презентации.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80950" y="1740602"/>
            <a:ext cx="36039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выросли вокруг транспорта, портов и деловых центров, поэтому в них особенно заметно сочетание старых районов и новых кварталов.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пять городов показывают, что Восточная Азия — регион плотной урбанизации и развитой инфраструктуры.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734250" y="1805825"/>
            <a:ext cx="35019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стала одним из мировых центров электроники: здесь создают смартфоны, бытовую технику и компоненты для устройств, которыми пользуются по всему миру.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734250" y="3415550"/>
            <a:ext cx="35019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Онлайн-сервисы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меняют повседневную жизнь: люди смотрят видео, делают покупки, оплачивают услуги и общаются через приложения, которые быстро обновляются.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77625" y="3415550"/>
            <a:ext cx="35019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технологии связаны тесно: аниме, игры, K-pop и мобильные сервисы делают регион узнаваемым и влияют на интересы подростков во многих странах.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7625" y="1805825"/>
            <a:ext cx="35019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 автоматизация заметны не только на заводах, но и в сервисах, транспорте и медицине; это помогает экономить время и повышать точность работы.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инновации
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479" y="1672875"/>
            <a:ext cx="5930191" cy="200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подростки
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463525" y="4814100"/>
            <a:ext cx="8204100" cy="1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школьным практикам стран Восточной Азии, без указания конкретной статистики.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1125" y="3996200"/>
            <a:ext cx="36039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 выглядит школьная жизнь в разных странах региона: во многих местах учебный день насыщен уроками, кружками и подготовкой к экзаменам.
</a:t>
            </a:r>
            <a:endParaRPr lang="en-US" sz="1223" dirty="0"/>
          </a:p>
        </p:txBody>
      </p:sp>
      <p:sp>
        <p:nvSpPr>
          <p:cNvPr id="11" name="Text 4"/>
          <p:cNvSpPr txBox="1"/>
          <p:nvPr/>
        </p:nvSpPr>
        <p:spPr>
          <a:xfrm>
            <a:off x="4826250" y="3996200"/>
            <a:ext cx="36039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школа занимает большую часть дня, но главные акценты различаются: где-то сильнее кружки, где-то подготовка к экзаменам.
</a:t>
            </a:r>
            <a:endParaRPr lang="en-US" sz="12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000" y="1890650"/>
            <a:ext cx="2320500" cy="10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и лапша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многих блюд региона — рис и лапша. Из них готовят простые повседневные блюда, которые могут быть как лёгкими, так и очень сытными.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678000" y="3315500"/>
            <a:ext cx="2320500" cy="10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во многих странах не просто напиток, а часть повседневного ритуала. Его подают дома, в кафе и во время встреч гостей.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03912" y="1890650"/>
            <a:ext cx="2320500" cy="10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кухня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рыба и морепродукты часто дополняют стол. Они помогают делать блюда разнообразными и отражают близость региона к морям и океану.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503912" y="3315500"/>
            <a:ext cx="2320500" cy="10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блюда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рамэна и димсама до утки по-пекински и цуйвана — кухни региона очень разные, но в каждой заметны местные привычки и история.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329838" y="1890650"/>
            <a:ext cx="2320500" cy="10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 аромат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Соевый соус, специи и ферментированные продукты придают еде яркий вкус. Именно поэтому кимчи, соусы и маринады так важны в местных традициях.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Восточной Азии
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250" y="1510893"/>
            <a:ext cx="2728200" cy="21234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2167" y="1510893"/>
            <a:ext cx="2728200" cy="21234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084" y="1510893"/>
            <a:ext cx="2728200" cy="21234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5250" y="360000"/>
            <a:ext cx="75831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которые объединяют семьи и память
</a:t>
            </a:r>
            <a:endParaRPr lang="en-US" sz="2300" dirty="0"/>
          </a:p>
        </p:txBody>
      </p:sp>
      <p:sp>
        <p:nvSpPr>
          <p:cNvPr id="11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6301" y="3724625"/>
            <a:ext cx="2673600" cy="24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Новый год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6250" y="4135700"/>
            <a:ext cx="2673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китайского Нового года улицы украшают красным цветом, а семьи собираются за большим столом. Люди дарят друг другу пожелания удачи, а в домах появляются фонари и символы благополучия. Праздник соединяет веселье, память о предках и надежду на новый год.
</a:t>
            </a:r>
            <a:endParaRPr lang="en-US" sz="881" dirty="0"/>
          </a:p>
        </p:txBody>
      </p:sp>
      <p:sp>
        <p:nvSpPr>
          <p:cNvPr id="14" name="Text 4"/>
          <p:cNvSpPr txBox="1"/>
          <p:nvPr/>
        </p:nvSpPr>
        <p:spPr>
          <a:xfrm>
            <a:off x="3233217" y="3724625"/>
            <a:ext cx="2673600" cy="24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семейной памяти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233167" y="4135700"/>
            <a:ext cx="2673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 в Японии — это время, когда вспоминают умерших родственников и приезжают к семейным домам. В городах и деревнях зажигают огни, а храмы становятся особенно многолюдными. Праздник помогает почувствовать связь поколений и важность семейной памяти.
</a:t>
            </a:r>
            <a:endParaRPr lang="en-US" sz="888" dirty="0"/>
          </a:p>
        </p:txBody>
      </p:sp>
      <p:sp>
        <p:nvSpPr>
          <p:cNvPr id="16" name="Text 6"/>
          <p:cNvSpPr txBox="1"/>
          <p:nvPr/>
        </p:nvSpPr>
        <p:spPr>
          <a:xfrm>
            <a:off x="5990134" y="3724625"/>
            <a:ext cx="2673600" cy="24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благодарности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990084" y="4135700"/>
            <a:ext cx="2673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Чусок в Корее связан с благодарностью за урожай и встречей с близкими. На столе появляются традиционные блюда, а многие люди посещают могилы предков и проводят день вместе. Праздник показывает, как уважение к семье сочетается с радостью общего застолья.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579450" y="2293050"/>
            <a:ext cx="14127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искусства в Восточной Азии ценят не только за силу, но и за дисциплину. Занятия помогают развивать внимание, выносливость и уважение к правилам, что важно и в школе, и в спорте.
</a:t>
            </a:r>
            <a:endParaRPr lang="en-US" sz="1091" dirty="0"/>
          </a:p>
        </p:txBody>
      </p:sp>
      <p:sp>
        <p:nvSpPr>
          <p:cNvPr id="11" name="Text 2"/>
          <p:cNvSpPr txBox="1"/>
          <p:nvPr/>
        </p:nvSpPr>
        <p:spPr>
          <a:xfrm>
            <a:off x="2227325" y="2293050"/>
            <a:ext cx="14127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Футбол, бейсбол и баскетбол собирают большие команды болельщиков. Матчи проходят на школьных площадках, в городских клубах и на стадионах, где спорт становится частью повседневной городской жизни.
</a:t>
            </a:r>
            <a:endParaRPr lang="en-US" sz="1091" dirty="0"/>
          </a:p>
        </p:txBody>
      </p:sp>
      <p:sp>
        <p:nvSpPr>
          <p:cNvPr id="12" name="Text 3"/>
          <p:cNvSpPr txBox="1"/>
          <p:nvPr/>
        </p:nvSpPr>
        <p:spPr>
          <a:xfrm>
            <a:off x="3875150" y="2293050"/>
            <a:ext cx="14127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Сумо и 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Сумо особенно известно в Японии, где оно связано с древними обычаями и соревнованиями. Этот вид спорта показывает, как традиции могут сохраняться рядом с современными видами досуга.
</a:t>
            </a:r>
            <a:endParaRPr lang="en-US" sz="1091" dirty="0"/>
          </a:p>
        </p:txBody>
      </p:sp>
      <p:sp>
        <p:nvSpPr>
          <p:cNvPr id="13" name="Text 4"/>
          <p:cNvSpPr txBox="1"/>
          <p:nvPr/>
        </p:nvSpPr>
        <p:spPr>
          <a:xfrm>
            <a:off x="5522975" y="2293050"/>
            <a:ext cx="14127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Скейтборд и танцы популярны у подростков, потому что их можно сочетать с музыкой и уличной культурой. Такие занятия часто проходят во дворах, парках и специальных зонах отдыха.
</a:t>
            </a:r>
            <a:endParaRPr lang="en-US" sz="1073" dirty="0"/>
          </a:p>
        </p:txBody>
      </p:sp>
      <p:sp>
        <p:nvSpPr>
          <p:cNvPr id="14" name="Text 5"/>
          <p:cNvSpPr txBox="1"/>
          <p:nvPr/>
        </p:nvSpPr>
        <p:spPr>
          <a:xfrm>
            <a:off x="7170850" y="2293050"/>
            <a:ext cx="14127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киберспорт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Киберспорт быстро растёт благодаря интернету, турнирам и интересу к играм. Для многих школьников это не только развлечение, но и способ общаться, тренировать реакцию и работать в команде.
</a:t>
            </a:r>
            <a:endParaRPr lang="en-US" sz="1091" dirty="0"/>
          </a:p>
        </p:txBody>
      </p:sp>
      <p:sp>
        <p:nvSpPr>
          <p:cNvPr id="15" name="Text 6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развлечения
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25"/>
            <a:ext cx="8204100" cy="3134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экономика региона связана между собой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63525" y="1101475"/>
            <a:ext cx="8052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ресурсы и труд переходят от производства еды к промышленным и сервисным секторам.
</a:t>
            </a:r>
            <a:endParaRPr lang="en-US" sz="120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2279399"/>
            <a:ext cx="4468800" cy="18729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Восточной Азии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253750" y="4435947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учебной географии и историко-культурным признакам стран Восточной Азии.
</a:t>
            </a:r>
            <a:endParaRPr lang="en-US" sz="1057" dirty="0"/>
          </a:p>
        </p:txBody>
      </p:sp>
      <p:sp>
        <p:nvSpPr>
          <p:cNvPr id="7" name="Text 3"/>
          <p:cNvSpPr txBox="1"/>
          <p:nvPr/>
        </p:nvSpPr>
        <p:spPr>
          <a:xfrm>
            <a:off x="5280950" y="1740602"/>
            <a:ext cx="36039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страны по географии, столицам, письму и заметным особенностям: так легче увидеть, насколько разнообразна Восточная Азия.
</a:t>
            </a:r>
            <a:endParaRPr lang="en-US" sz="1459" dirty="0"/>
          </a:p>
        </p:txBody>
      </p:sp>
      <p:sp>
        <p:nvSpPr>
          <p:cNvPr id="8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стран региона есть общие связи, но каждая сохраняет свой тип ландшафта, письменность и культурный образ.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256900" y="1638473"/>
            <a:ext cx="60456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на карте Японию, Монголию и Корею. Вспомни, где есть острова, где нет выхода к морю и где расположен полуостров.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56900" y="2443336"/>
            <a:ext cx="60456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страной используется хангыль? Подсказка: это письменность, созданная для удобного чтения и записи корейского языка.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56900" y="3248236"/>
            <a:ext cx="60456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ветры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муссон? Это сезонный ветер, который меняет направление и приносит в некоторые месяцы больше дождей.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56900" y="4053036"/>
            <a:ext cx="60456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карты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каким городом связан Пекин? Подумай о столице и стране, которая находится на большом островном архипелаге в Тихом океане.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по Восточной Азии
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525" y="1803450"/>
            <a:ext cx="7820700" cy="104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Азия: главное в одном взгляде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3006476"/>
            <a:ext cx="7607700" cy="10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 — это регион, где древние традиции живут рядом с мегаполисами, а языки, кухня и технологии делают каждую страну узнаваемой и важной для мира.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2026-07-27T00:15:52Z</dcterms:created>
  <dcterms:modified xsi:type="dcterms:W3CDTF">2026-07-27T00:15:52Z</dcterms:modified>
</cp:coreProperties>
</file>