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говорит — пора: как тема времени раскрывается в литературе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влияет на героев, выбор и смысл литературных событий?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времени важна в литературе для семиклассников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особенно заметны сроки, ответственность и умение планировать день. Поэтому литературные истории о выборе, долге, взрослении и цене промедления помогают увидеть связь текста с собственной жизнью.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«пора» в литературе и в речи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«пора» означает подходящий момент для действия: пора домой, пора начинать, пора собираться. Слово подсказывает, что откладывать уже не стоит.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«пора» часто показывает внутреннюю готовность героя к поступку. Это не только время по часам, но и зрелость, ответственность и понимание нужного шага.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помогает автору связать время с нравственным выбором. Герой оказывается перед моментом, когда промедление меняет и его самого, и ход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часов и времени в литературе и культуре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неумолимого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календарь, песочные часы и бой курантов часто напоминают о том, что время идёт без остановки. Такие детали сразу создают ощущение срока и перемены.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как знак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стихах и рассказах эти образы могут указывать на ожидание, развязку или смену судьбы. Они помогают читателю почувствовать напряжение момента и его значение.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день семиклассника при чтении и учёбе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ежедневное чтение постепенно формирует привычку вдумчиво работать с 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30–40 минут на литературу дают заметный результат без перегрузки.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типичному распорядку учебного дня; оценки времени ориентировочные, без привязки к конкретному исследованию.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время в литературе ощущается по-разному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минуты ожидания в тексте могут тянуться долго, потому что герой тревожится, сомневается или боится услышать ответ, который изменит его дальнейшие поступки.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Напротив, радостные или увлекательные события часто пролетает быстро: автор передаёт динамику так, чтобы читатель чувствовал живой темп происходящего вместе с героем.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и ускорение помогают показать внутреннее состояние персонажа. Один и тот же эпизод может восприниматься по-разному в зависимости от эмоций и напряжения.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ожидание письма, встречи, наказания или решения становится в литературе особенно выразительным: время в таких сценах работает на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8358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привычки связаны с отношением к времени на уроках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в чтении влияют и на понимание текста, и на качество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помогает усвоить текст лучше, чем спешка в последний момент.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практик по чтению и подготовке к урокам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74593"/>
            <a:ext cx="589800" cy="471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как часть учебной культуры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начало помогает не пропустить объяснение темы, важную цитату или обсуждение, от которого зависит понимание произведения.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Сдавать в срок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для чтения, проектов и ответов дисциплинируют и учат распределять силы, а не работать в спешке перед самым уроком.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без задержек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готов вовремя, он успевает включиться в разговор, задать вопрос и услышать чужие наблюдения, полезные для собственного анализа.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общий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опоздания сбивают темп класса и мешают общему обсуждению, поэтому пунктуальность становится проявлением уважения к другим.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ответу по литературе вовремя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 время превращается в готовый результат.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календарь и дневник как знаки школьной ответственности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напоминают о звонках и о том, что каждое дело имеет своё время. Календарь помогает не забыть контрольные, проекты и сроки сдачи, а дневник удерживает последовательность задач.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такие предметы часто показывают характер героя: собранность, рассеянность или тревогу. Через детали комнаты или рабочего стола автор подчёркивает, умеет ли персонаж распоряжаться временем.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«съедает» время семиклассника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теряются не часы, а короткие промежутки между делами, которые незаметно накапливаются.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связаны с отвлечениями и плохой подготовкой, а не с объёмом домашних заданий.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причин потери времени у учащихся 7 класса;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проявляется в природе и литературе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день, вечер и ночь показывают естественный ритм жизни. В литературе они помогают передать начало события, его развитие и итог.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взросление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растения меняются постепенно, и это напоминает, что время действует незаметно, но постоянно. Так раскрывается тема взросления.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лето, осень и зима создают образ движения и перемен. Писатели связывают их с настроением героя и ходом сюжета.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переживание момента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один миг может стать особенно важным. Автор показывает, как природа и внутреннее состояние героя совпадают и усиливают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6476" y="2400298"/>
            <a:ext cx="4890965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 литературные задания семиклассника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задания связаны со сроком выполнения и что может случиться при задержке.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срок помогает распределить усилия заранее и избежать спешки в последний момент.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требования и организационные сроки школьных заданий по литературе;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238" y="21050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5389" y="2135380"/>
            <a:ext cx="616800" cy="49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87250" y="2105050"/>
            <a:ext cx="41557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помогает, а когда мешает герою произведения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выигрывает, когда не откладывает важный шаг, сохраняет самообладание и действует в нужный момент. Тогда событие развивается в его пользу, а выбор оказывается верным.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решения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долге, дружбе и взрослении время особенно заметно в момент выбора. Одно короткое колебание иногда меняет не только поступок, но и судьбу героя.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медлит, боится или надеется на случай, время начинает работать против него. Упущенный момент может изменить отношения, осложнить путь к цели или привести к ошибке.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работе с текстом заранее и в последний момент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Заблаговременная работа оставляет время на вопросы к тексту и спокойное перечитывание трудных мест.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начата подготовка, тем точнее ответ и тем меньше усталость и ошибки.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модель подготовки к чтению и ответу по литературе;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как символ дисциплины, памяти и неизбежности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напоминают о 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часы часто связаны с дисциплиной и собранностью. Они напоминают герою о расписании, сроках и необходимости не откладывать важное решение.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хранят смысл момента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часы становятся знаком памяти, ожидания и перемен. Бой часов подчёркивает, что момент начался или уже ушёл, а значит, его нельзя вернуть.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замысел превращается в выполненное литературное задание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получения задания до результата и включает возврат к тексту при затруднениях.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бережного отношения ко времени на уроках литературы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чтение заранее, чтобы успеть понять сюжет, героев и трудные места без лишней спешки. Тогда на уроке легче отвечать и обсуждать текст.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чтения выписывайте важные цитаты и незнакомые слова. Это экономит время при повторении и помогает точнее формулировать мысли.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про сон и отдых, а телефон убирайте во время работы. Уставший ученик читает медленнее, хуже запоминает и чаще ошибается.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умение ценить время в изучении литературы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практические результаты приносит бережное отношение ко времени в разных видах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 не ускоряет работу в ущерб качеству, а помогает читать внимательнее, отвечать увереннее и глубже понимать текст.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по литературе;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время действительно говорит «пора»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время напоминает о выборе, ответственности и взрослении. Если семиклассник умеет замечать срок, читать регулярно и работать без спешки, он лучше понимает текст и увереннее отвечает.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2026-05-22T14:11:27Z</dcterms:created>
  <dcterms:modified xsi:type="dcterms:W3CDTF">2026-05-22T14:11:27Z</dcterms:modified>
</cp:coreProperties>
</file>